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37"/>
  </p:notesMasterIdLst>
  <p:sldIdLst>
    <p:sldId id="256" r:id="rId2"/>
    <p:sldId id="296" r:id="rId3"/>
    <p:sldId id="262" r:id="rId4"/>
    <p:sldId id="322" r:id="rId5"/>
    <p:sldId id="295" r:id="rId6"/>
    <p:sldId id="323" r:id="rId7"/>
    <p:sldId id="324" r:id="rId8"/>
    <p:sldId id="258" r:id="rId9"/>
    <p:sldId id="273" r:id="rId10"/>
    <p:sldId id="259" r:id="rId11"/>
    <p:sldId id="261" r:id="rId12"/>
    <p:sldId id="313" r:id="rId13"/>
    <p:sldId id="265" r:id="rId14"/>
    <p:sldId id="266" r:id="rId15"/>
    <p:sldId id="269" r:id="rId16"/>
    <p:sldId id="267" r:id="rId17"/>
    <p:sldId id="306" r:id="rId18"/>
    <p:sldId id="263" r:id="rId19"/>
    <p:sldId id="308" r:id="rId20"/>
    <p:sldId id="268" r:id="rId21"/>
    <p:sldId id="305" r:id="rId22"/>
    <p:sldId id="304" r:id="rId23"/>
    <p:sldId id="314" r:id="rId24"/>
    <p:sldId id="297" r:id="rId25"/>
    <p:sldId id="278" r:id="rId26"/>
    <p:sldId id="315" r:id="rId27"/>
    <p:sldId id="316" r:id="rId28"/>
    <p:sldId id="309" r:id="rId29"/>
    <p:sldId id="310" r:id="rId30"/>
    <p:sldId id="317" r:id="rId31"/>
    <p:sldId id="318" r:id="rId32"/>
    <p:sldId id="319" r:id="rId33"/>
    <p:sldId id="320" r:id="rId34"/>
    <p:sldId id="321" r:id="rId35"/>
    <p:sldId id="298" r:id="rId36"/>
  </p:sldIdLst>
  <p:sldSz cx="9144000" cy="5143500" type="screen16x9"/>
  <p:notesSz cx="6858000" cy="9144000"/>
  <p:embeddedFontLst>
    <p:embeddedFont>
      <p:font typeface="Patrick Hand" panose="00000500000000000000" pitchFamily="2" charset="0"/>
      <p:regular r:id="rId38"/>
    </p:embeddedFont>
    <p:embeddedFont>
      <p:font typeface="Patrick Hand SC" panose="00000500000000000000" pitchFamily="2" charset="0"/>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0F9CCB-7374-4C7E-9283-AB771CD951A0}">
  <a:tblStyle styleId="{590F9CCB-7374-4C7E-9283-AB771CD951A0}"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5E3678D-9CD2-4698-9CB9-EA7EA3A4611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435" autoAdjust="0"/>
  </p:normalViewPr>
  <p:slideViewPr>
    <p:cSldViewPr snapToGrid="0">
      <p:cViewPr varScale="1">
        <p:scale>
          <a:sx n="89" d="100"/>
          <a:sy n="89" d="100"/>
        </p:scale>
        <p:origin x="84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375550-981B-491F-8EE5-F9EB4FA463BF}"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en-US"/>
        </a:p>
      </dgm:t>
    </dgm:pt>
    <dgm:pt modelId="{0A5FA9F2-B9FE-4F60-9CA0-5E34E4D5BE52}">
      <dgm:prSet phldrT="[Text]" custT="1"/>
      <dgm:spPr/>
      <dgm:t>
        <a:bodyPr/>
        <a:lstStyle/>
        <a:p>
          <a:r>
            <a:rPr lang="en-US" sz="2400" dirty="0"/>
            <a:t>Giới thiệu tổng quát về giải pháp</a:t>
          </a:r>
        </a:p>
      </dgm:t>
    </dgm:pt>
    <dgm:pt modelId="{596E87F5-F23D-40B0-B079-D4CDB13463DA}" type="parTrans" cxnId="{F555853B-B9E2-469D-9129-DF0466988C11}">
      <dgm:prSet/>
      <dgm:spPr/>
      <dgm:t>
        <a:bodyPr/>
        <a:lstStyle/>
        <a:p>
          <a:endParaRPr lang="en-US" sz="2400"/>
        </a:p>
      </dgm:t>
    </dgm:pt>
    <dgm:pt modelId="{97C7BB30-9DF7-477D-BD30-DB2F149E1981}" type="sibTrans" cxnId="{F555853B-B9E2-469D-9129-DF0466988C11}">
      <dgm:prSet/>
      <dgm:spPr/>
      <dgm:t>
        <a:bodyPr/>
        <a:lstStyle/>
        <a:p>
          <a:endParaRPr lang="en-US" sz="2400"/>
        </a:p>
      </dgm:t>
    </dgm:pt>
    <dgm:pt modelId="{6488DDCA-9BC4-4C86-9F7D-3589F1CC39F1}">
      <dgm:prSet phldrT="[Text]" custT="1"/>
      <dgm:spPr/>
      <dgm:t>
        <a:bodyPr/>
        <a:lstStyle/>
        <a:p>
          <a:r>
            <a:rPr lang="en-US" sz="2400" dirty="0"/>
            <a:t>Cấu trúc và tính năng của ARDUINO</a:t>
          </a:r>
        </a:p>
      </dgm:t>
    </dgm:pt>
    <dgm:pt modelId="{A0C74F90-C3D9-4CF5-BF2A-A18BCF7459FF}" type="parTrans" cxnId="{B964B940-45DC-4B21-8E8B-4562255BA0C9}">
      <dgm:prSet/>
      <dgm:spPr/>
      <dgm:t>
        <a:bodyPr/>
        <a:lstStyle/>
        <a:p>
          <a:endParaRPr lang="en-US" sz="2400"/>
        </a:p>
      </dgm:t>
    </dgm:pt>
    <dgm:pt modelId="{509E5F84-8AE7-4717-A643-5A906405C909}" type="sibTrans" cxnId="{B964B940-45DC-4B21-8E8B-4562255BA0C9}">
      <dgm:prSet/>
      <dgm:spPr/>
      <dgm:t>
        <a:bodyPr/>
        <a:lstStyle/>
        <a:p>
          <a:endParaRPr lang="en-US" sz="2400"/>
        </a:p>
      </dgm:t>
    </dgm:pt>
    <dgm:pt modelId="{FD00BDA8-A717-45D5-BA26-DCB5E845F651}">
      <dgm:prSet phldrT="[Text]" custT="1"/>
      <dgm:spPr/>
      <dgm:t>
        <a:bodyPr/>
        <a:lstStyle/>
        <a:p>
          <a:r>
            <a:rPr lang="en-US" sz="2400" dirty="0"/>
            <a:t>Thiết kế, lập trình, lắp đặt mạch thực tế</a:t>
          </a:r>
        </a:p>
      </dgm:t>
    </dgm:pt>
    <dgm:pt modelId="{DFB9FA99-96A2-417A-A3A5-F36E7B54D9A7}" type="sibTrans" cxnId="{1CD0F464-9FB6-4C7B-84DE-FD17BB2C4A32}">
      <dgm:prSet/>
      <dgm:spPr/>
      <dgm:t>
        <a:bodyPr/>
        <a:lstStyle/>
        <a:p>
          <a:endParaRPr lang="en-US" sz="2400"/>
        </a:p>
      </dgm:t>
    </dgm:pt>
    <dgm:pt modelId="{FCB8E164-B73B-487E-A229-7D8E9BDE9184}" type="parTrans" cxnId="{1CD0F464-9FB6-4C7B-84DE-FD17BB2C4A32}">
      <dgm:prSet/>
      <dgm:spPr/>
      <dgm:t>
        <a:bodyPr/>
        <a:lstStyle/>
        <a:p>
          <a:endParaRPr lang="en-US" sz="2400"/>
        </a:p>
      </dgm:t>
    </dgm:pt>
    <dgm:pt modelId="{52DE2203-48A5-48E1-9E1A-AF4C56027BEC}" type="pres">
      <dgm:prSet presAssocID="{45375550-981B-491F-8EE5-F9EB4FA463BF}" presName="Name0" presStyleCnt="0">
        <dgm:presLayoutVars>
          <dgm:chMax val="7"/>
          <dgm:chPref val="7"/>
          <dgm:dir/>
        </dgm:presLayoutVars>
      </dgm:prSet>
      <dgm:spPr/>
    </dgm:pt>
    <dgm:pt modelId="{214DE854-FDC0-4945-A4FB-C6E7D29ECA80}" type="pres">
      <dgm:prSet presAssocID="{45375550-981B-491F-8EE5-F9EB4FA463BF}" presName="Name1" presStyleCnt="0"/>
      <dgm:spPr/>
    </dgm:pt>
    <dgm:pt modelId="{0C96FB15-1782-4D12-9A38-667BBEF2856B}" type="pres">
      <dgm:prSet presAssocID="{45375550-981B-491F-8EE5-F9EB4FA463BF}" presName="cycle" presStyleCnt="0"/>
      <dgm:spPr/>
    </dgm:pt>
    <dgm:pt modelId="{35627FC5-048A-448C-B50F-174C2D0488E1}" type="pres">
      <dgm:prSet presAssocID="{45375550-981B-491F-8EE5-F9EB4FA463BF}" presName="srcNode" presStyleLbl="node1" presStyleIdx="0" presStyleCnt="3"/>
      <dgm:spPr/>
    </dgm:pt>
    <dgm:pt modelId="{CAC0EE3B-BD69-4FE5-9DB4-E7E0F4B44672}" type="pres">
      <dgm:prSet presAssocID="{45375550-981B-491F-8EE5-F9EB4FA463BF}" presName="conn" presStyleLbl="parChTrans1D2" presStyleIdx="0" presStyleCnt="1"/>
      <dgm:spPr/>
    </dgm:pt>
    <dgm:pt modelId="{CBA2A02A-1CC6-410F-A50A-D78631BA530D}" type="pres">
      <dgm:prSet presAssocID="{45375550-981B-491F-8EE5-F9EB4FA463BF}" presName="extraNode" presStyleLbl="node1" presStyleIdx="0" presStyleCnt="3"/>
      <dgm:spPr/>
    </dgm:pt>
    <dgm:pt modelId="{84B15695-5FD8-403E-A46E-ACD621D352C0}" type="pres">
      <dgm:prSet presAssocID="{45375550-981B-491F-8EE5-F9EB4FA463BF}" presName="dstNode" presStyleLbl="node1" presStyleIdx="0" presStyleCnt="3"/>
      <dgm:spPr/>
    </dgm:pt>
    <dgm:pt modelId="{B31BBEA1-C265-4967-BB04-2F5A0BA72934}" type="pres">
      <dgm:prSet presAssocID="{0A5FA9F2-B9FE-4F60-9CA0-5E34E4D5BE52}" presName="text_1" presStyleLbl="node1" presStyleIdx="0" presStyleCnt="3">
        <dgm:presLayoutVars>
          <dgm:bulletEnabled val="1"/>
        </dgm:presLayoutVars>
      </dgm:prSet>
      <dgm:spPr/>
    </dgm:pt>
    <dgm:pt modelId="{FFEBC08D-2A9A-42FE-B6CF-DCC9F1B1E9CB}" type="pres">
      <dgm:prSet presAssocID="{0A5FA9F2-B9FE-4F60-9CA0-5E34E4D5BE52}" presName="accent_1" presStyleCnt="0"/>
      <dgm:spPr/>
    </dgm:pt>
    <dgm:pt modelId="{2FFE590D-1F2B-4868-8965-357330A23CB0}" type="pres">
      <dgm:prSet presAssocID="{0A5FA9F2-B9FE-4F60-9CA0-5E34E4D5BE52}" presName="accentRepeatNode" presStyleLbl="solidFgAcc1" presStyleIdx="0" presStyleCnt="3"/>
      <dgm:spPr/>
    </dgm:pt>
    <dgm:pt modelId="{ADA38434-9EA3-4296-AE96-0BF0EA3500BC}" type="pres">
      <dgm:prSet presAssocID="{6488DDCA-9BC4-4C86-9F7D-3589F1CC39F1}" presName="text_2" presStyleLbl="node1" presStyleIdx="1" presStyleCnt="3" custScaleX="102904">
        <dgm:presLayoutVars>
          <dgm:bulletEnabled val="1"/>
        </dgm:presLayoutVars>
      </dgm:prSet>
      <dgm:spPr/>
    </dgm:pt>
    <dgm:pt modelId="{62445D30-1EBA-4ED1-B4D0-DDAFF8EA3B9C}" type="pres">
      <dgm:prSet presAssocID="{6488DDCA-9BC4-4C86-9F7D-3589F1CC39F1}" presName="accent_2" presStyleCnt="0"/>
      <dgm:spPr/>
    </dgm:pt>
    <dgm:pt modelId="{CE3AFE9E-E196-4A86-B3ED-BE632283AB31}" type="pres">
      <dgm:prSet presAssocID="{6488DDCA-9BC4-4C86-9F7D-3589F1CC39F1}" presName="accentRepeatNode" presStyleLbl="solidFgAcc1" presStyleIdx="1" presStyleCnt="3"/>
      <dgm:spPr/>
    </dgm:pt>
    <dgm:pt modelId="{ED357A05-5CB7-47FD-97C8-AC2D4AECF380}" type="pres">
      <dgm:prSet presAssocID="{FD00BDA8-A717-45D5-BA26-DCB5E845F651}" presName="text_3" presStyleLbl="node1" presStyleIdx="2" presStyleCnt="3" custFlipHor="1" custScaleX="101333">
        <dgm:presLayoutVars>
          <dgm:bulletEnabled val="1"/>
        </dgm:presLayoutVars>
      </dgm:prSet>
      <dgm:spPr/>
    </dgm:pt>
    <dgm:pt modelId="{AFA1F976-8B16-462B-A8EC-AD7D4D2CB62C}" type="pres">
      <dgm:prSet presAssocID="{FD00BDA8-A717-45D5-BA26-DCB5E845F651}" presName="accent_3" presStyleCnt="0"/>
      <dgm:spPr/>
    </dgm:pt>
    <dgm:pt modelId="{06573124-8192-4581-AB10-E9B38DB83FCE}" type="pres">
      <dgm:prSet presAssocID="{FD00BDA8-A717-45D5-BA26-DCB5E845F651}" presName="accentRepeatNode" presStyleLbl="solidFgAcc1" presStyleIdx="2" presStyleCnt="3"/>
      <dgm:spPr/>
    </dgm:pt>
  </dgm:ptLst>
  <dgm:cxnLst>
    <dgm:cxn modelId="{CF4A4F24-27EE-491A-88FE-C383F3CC7DC9}" type="presOf" srcId="{97C7BB30-9DF7-477D-BD30-DB2F149E1981}" destId="{CAC0EE3B-BD69-4FE5-9DB4-E7E0F4B44672}" srcOrd="0" destOrd="0" presId="urn:microsoft.com/office/officeart/2008/layout/VerticalCurvedList"/>
    <dgm:cxn modelId="{F555853B-B9E2-469D-9129-DF0466988C11}" srcId="{45375550-981B-491F-8EE5-F9EB4FA463BF}" destId="{0A5FA9F2-B9FE-4F60-9CA0-5E34E4D5BE52}" srcOrd="0" destOrd="0" parTransId="{596E87F5-F23D-40B0-B079-D4CDB13463DA}" sibTransId="{97C7BB30-9DF7-477D-BD30-DB2F149E1981}"/>
    <dgm:cxn modelId="{B964B940-45DC-4B21-8E8B-4562255BA0C9}" srcId="{45375550-981B-491F-8EE5-F9EB4FA463BF}" destId="{6488DDCA-9BC4-4C86-9F7D-3589F1CC39F1}" srcOrd="1" destOrd="0" parTransId="{A0C74F90-C3D9-4CF5-BF2A-A18BCF7459FF}" sibTransId="{509E5F84-8AE7-4717-A643-5A906405C909}"/>
    <dgm:cxn modelId="{1CD0F464-9FB6-4C7B-84DE-FD17BB2C4A32}" srcId="{45375550-981B-491F-8EE5-F9EB4FA463BF}" destId="{FD00BDA8-A717-45D5-BA26-DCB5E845F651}" srcOrd="2" destOrd="0" parTransId="{FCB8E164-B73B-487E-A229-7D8E9BDE9184}" sibTransId="{DFB9FA99-96A2-417A-A3A5-F36E7B54D9A7}"/>
    <dgm:cxn modelId="{717B184A-420B-4FF1-92C3-B0595862CBD8}" type="presOf" srcId="{0A5FA9F2-B9FE-4F60-9CA0-5E34E4D5BE52}" destId="{B31BBEA1-C265-4967-BB04-2F5A0BA72934}" srcOrd="0" destOrd="0" presId="urn:microsoft.com/office/officeart/2008/layout/VerticalCurvedList"/>
    <dgm:cxn modelId="{A3737199-03E9-4730-9516-8E7502D5A339}" type="presOf" srcId="{FD00BDA8-A717-45D5-BA26-DCB5E845F651}" destId="{ED357A05-5CB7-47FD-97C8-AC2D4AECF380}" srcOrd="0" destOrd="0" presId="urn:microsoft.com/office/officeart/2008/layout/VerticalCurvedList"/>
    <dgm:cxn modelId="{3CF0DBBA-F4A6-4583-B2BE-932CFB4EC320}" type="presOf" srcId="{45375550-981B-491F-8EE5-F9EB4FA463BF}" destId="{52DE2203-48A5-48E1-9E1A-AF4C56027BEC}" srcOrd="0" destOrd="0" presId="urn:microsoft.com/office/officeart/2008/layout/VerticalCurvedList"/>
    <dgm:cxn modelId="{06DFA5C9-DA51-4662-8A03-139912004673}" type="presOf" srcId="{6488DDCA-9BC4-4C86-9F7D-3589F1CC39F1}" destId="{ADA38434-9EA3-4296-AE96-0BF0EA3500BC}" srcOrd="0" destOrd="0" presId="urn:microsoft.com/office/officeart/2008/layout/VerticalCurvedList"/>
    <dgm:cxn modelId="{6776D4D4-5580-4BE0-BBDD-E92CA99B0350}" type="presParOf" srcId="{52DE2203-48A5-48E1-9E1A-AF4C56027BEC}" destId="{214DE854-FDC0-4945-A4FB-C6E7D29ECA80}" srcOrd="0" destOrd="0" presId="urn:microsoft.com/office/officeart/2008/layout/VerticalCurvedList"/>
    <dgm:cxn modelId="{FBCDBE92-2D8F-42BB-905F-1C31F41D8F12}" type="presParOf" srcId="{214DE854-FDC0-4945-A4FB-C6E7D29ECA80}" destId="{0C96FB15-1782-4D12-9A38-667BBEF2856B}" srcOrd="0" destOrd="0" presId="urn:microsoft.com/office/officeart/2008/layout/VerticalCurvedList"/>
    <dgm:cxn modelId="{801B9BBE-F777-4C15-97E4-31EC7A3CD6E9}" type="presParOf" srcId="{0C96FB15-1782-4D12-9A38-667BBEF2856B}" destId="{35627FC5-048A-448C-B50F-174C2D0488E1}" srcOrd="0" destOrd="0" presId="urn:microsoft.com/office/officeart/2008/layout/VerticalCurvedList"/>
    <dgm:cxn modelId="{E1169D14-4032-47C6-B9D8-AC15B5E43A80}" type="presParOf" srcId="{0C96FB15-1782-4D12-9A38-667BBEF2856B}" destId="{CAC0EE3B-BD69-4FE5-9DB4-E7E0F4B44672}" srcOrd="1" destOrd="0" presId="urn:microsoft.com/office/officeart/2008/layout/VerticalCurvedList"/>
    <dgm:cxn modelId="{18CC8989-DAA9-4205-9D43-DDD6616FF827}" type="presParOf" srcId="{0C96FB15-1782-4D12-9A38-667BBEF2856B}" destId="{CBA2A02A-1CC6-410F-A50A-D78631BA530D}" srcOrd="2" destOrd="0" presId="urn:microsoft.com/office/officeart/2008/layout/VerticalCurvedList"/>
    <dgm:cxn modelId="{326FBE1D-8D88-442E-B7D5-EA8579C0FEC0}" type="presParOf" srcId="{0C96FB15-1782-4D12-9A38-667BBEF2856B}" destId="{84B15695-5FD8-403E-A46E-ACD621D352C0}" srcOrd="3" destOrd="0" presId="urn:microsoft.com/office/officeart/2008/layout/VerticalCurvedList"/>
    <dgm:cxn modelId="{A0882BE5-7BCE-4128-A279-FCDCBA0049DC}" type="presParOf" srcId="{214DE854-FDC0-4945-A4FB-C6E7D29ECA80}" destId="{B31BBEA1-C265-4967-BB04-2F5A0BA72934}" srcOrd="1" destOrd="0" presId="urn:microsoft.com/office/officeart/2008/layout/VerticalCurvedList"/>
    <dgm:cxn modelId="{A85289AB-413D-4617-BA74-6CF1F48C0DD9}" type="presParOf" srcId="{214DE854-FDC0-4945-A4FB-C6E7D29ECA80}" destId="{FFEBC08D-2A9A-42FE-B6CF-DCC9F1B1E9CB}" srcOrd="2" destOrd="0" presId="urn:microsoft.com/office/officeart/2008/layout/VerticalCurvedList"/>
    <dgm:cxn modelId="{35C7B533-AE62-410B-9EE5-2D39E3C3530F}" type="presParOf" srcId="{FFEBC08D-2A9A-42FE-B6CF-DCC9F1B1E9CB}" destId="{2FFE590D-1F2B-4868-8965-357330A23CB0}" srcOrd="0" destOrd="0" presId="urn:microsoft.com/office/officeart/2008/layout/VerticalCurvedList"/>
    <dgm:cxn modelId="{FD27DDD9-B070-4728-B808-F38A87A124EA}" type="presParOf" srcId="{214DE854-FDC0-4945-A4FB-C6E7D29ECA80}" destId="{ADA38434-9EA3-4296-AE96-0BF0EA3500BC}" srcOrd="3" destOrd="0" presId="urn:microsoft.com/office/officeart/2008/layout/VerticalCurvedList"/>
    <dgm:cxn modelId="{80C4FE9E-F414-4F1F-A629-68525F95CCED}" type="presParOf" srcId="{214DE854-FDC0-4945-A4FB-C6E7D29ECA80}" destId="{62445D30-1EBA-4ED1-B4D0-DDAFF8EA3B9C}" srcOrd="4" destOrd="0" presId="urn:microsoft.com/office/officeart/2008/layout/VerticalCurvedList"/>
    <dgm:cxn modelId="{A873F9BE-25F4-4354-8733-6C9EBA4798E6}" type="presParOf" srcId="{62445D30-1EBA-4ED1-B4D0-DDAFF8EA3B9C}" destId="{CE3AFE9E-E196-4A86-B3ED-BE632283AB31}" srcOrd="0" destOrd="0" presId="urn:microsoft.com/office/officeart/2008/layout/VerticalCurvedList"/>
    <dgm:cxn modelId="{A3DC4541-F2DA-429C-885B-20097217ADBE}" type="presParOf" srcId="{214DE854-FDC0-4945-A4FB-C6E7D29ECA80}" destId="{ED357A05-5CB7-47FD-97C8-AC2D4AECF380}" srcOrd="5" destOrd="0" presId="urn:microsoft.com/office/officeart/2008/layout/VerticalCurvedList"/>
    <dgm:cxn modelId="{BECC9535-2F9C-4289-A39A-F853B14DC439}" type="presParOf" srcId="{214DE854-FDC0-4945-A4FB-C6E7D29ECA80}" destId="{AFA1F976-8B16-462B-A8EC-AD7D4D2CB62C}" srcOrd="6" destOrd="0" presId="urn:microsoft.com/office/officeart/2008/layout/VerticalCurvedList"/>
    <dgm:cxn modelId="{A495B1B2-E9F2-4A16-91FB-998922B8C75E}" type="presParOf" srcId="{AFA1F976-8B16-462B-A8EC-AD7D4D2CB62C}" destId="{06573124-8192-4581-AB10-E9B38DB83FCE}"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48715A7-E3C6-4C68-B67D-B727CC5E6AAA}" type="doc">
      <dgm:prSet loTypeId="urn:microsoft.com/office/officeart/2008/layout/VerticalCurvedList" loCatId="list" qsTypeId="urn:microsoft.com/office/officeart/2005/8/quickstyle/3d4" qsCatId="3D" csTypeId="urn:microsoft.com/office/officeart/2005/8/colors/accent1_2" csCatId="accent1" phldr="1"/>
      <dgm:spPr/>
      <dgm:t>
        <a:bodyPr/>
        <a:lstStyle/>
        <a:p>
          <a:endParaRPr lang="en-US"/>
        </a:p>
      </dgm:t>
    </dgm:pt>
    <dgm:pt modelId="{36C70CE9-7F2B-4F12-80DE-4888B0334460}">
      <dgm:prSet phldrT="[Text]" custT="1">
        <dgm:style>
          <a:lnRef idx="2">
            <a:schemeClr val="accent2"/>
          </a:lnRef>
          <a:fillRef idx="1">
            <a:schemeClr val="lt1"/>
          </a:fillRef>
          <a:effectRef idx="0">
            <a:schemeClr val="accent2"/>
          </a:effectRef>
          <a:fontRef idx="minor">
            <a:schemeClr val="dk1"/>
          </a:fontRef>
        </dgm:style>
      </dgm:prSet>
      <dgm:spPr/>
      <dgm:t>
        <a:bodyPr/>
        <a:lstStyle/>
        <a:p>
          <a:r>
            <a:rPr lang="vi-VN" sz="3200" b="0" dirty="0">
              <a:latin typeface="Times New Roman" panose="02020603050405020304" pitchFamily="18" charset="0"/>
              <a:cs typeface="Times New Roman" panose="02020603050405020304" pitchFamily="18" charset="0"/>
            </a:rPr>
            <a:t>      </a:t>
          </a:r>
          <a:r>
            <a:rPr lang="en-US" sz="3200" b="0" dirty="0">
              <a:latin typeface="Times New Roman" panose="02020603050405020304" pitchFamily="18" charset="0"/>
              <a:cs typeface="Times New Roman" panose="02020603050405020304" pitchFamily="18" charset="0"/>
            </a:rPr>
            <a:t>Giới thiệu chung của hệ thống</a:t>
          </a:r>
        </a:p>
      </dgm:t>
    </dgm:pt>
    <dgm:pt modelId="{C4976D47-053D-4BF3-9372-7358FC02593B}" type="parTrans" cxnId="{55664FAE-BF13-4287-A6B2-1CC1C5AF3464}">
      <dgm:prSet/>
      <dgm:spPr/>
      <dgm:t>
        <a:bodyPr/>
        <a:lstStyle/>
        <a:p>
          <a:endParaRPr lang="en-US" sz="3200" b="0">
            <a:latin typeface="Times New Roman" panose="02020603050405020304" pitchFamily="18" charset="0"/>
            <a:cs typeface="Times New Roman" panose="02020603050405020304" pitchFamily="18" charset="0"/>
          </a:endParaRPr>
        </a:p>
      </dgm:t>
    </dgm:pt>
    <dgm:pt modelId="{7487C2AD-A044-4EB0-8E8F-57822DB3323E}" type="sibTrans" cxnId="{55664FAE-BF13-4287-A6B2-1CC1C5AF3464}">
      <dgm:prSet/>
      <dgm:spPr/>
      <dgm:t>
        <a:bodyPr/>
        <a:lstStyle/>
        <a:p>
          <a:endParaRPr lang="en-US" sz="3200" b="0">
            <a:latin typeface="Times New Roman" panose="02020603050405020304" pitchFamily="18" charset="0"/>
            <a:cs typeface="Times New Roman" panose="02020603050405020304" pitchFamily="18" charset="0"/>
          </a:endParaRPr>
        </a:p>
      </dgm:t>
    </dgm:pt>
    <dgm:pt modelId="{91D2BC99-32FF-4625-99F7-9B5AFD2A331E}">
      <dgm:prSet phldrT="[Text]" custT="1">
        <dgm:style>
          <a:lnRef idx="2">
            <a:schemeClr val="accent2"/>
          </a:lnRef>
          <a:fillRef idx="1">
            <a:schemeClr val="lt1"/>
          </a:fillRef>
          <a:effectRef idx="0">
            <a:schemeClr val="accent2"/>
          </a:effectRef>
          <a:fontRef idx="minor">
            <a:schemeClr val="dk1"/>
          </a:fontRef>
        </dgm:style>
      </dgm:prSet>
      <dgm:spPr/>
      <dgm:t>
        <a:bodyPr/>
        <a:lstStyle/>
        <a:p>
          <a:r>
            <a:rPr lang="vi-VN" sz="3200" b="0" dirty="0">
              <a:latin typeface="Times New Roman" panose="02020603050405020304" pitchFamily="18" charset="0"/>
              <a:cs typeface="Times New Roman" panose="02020603050405020304" pitchFamily="18" charset="0"/>
            </a:rPr>
            <a:t>        </a:t>
          </a:r>
          <a:r>
            <a:rPr lang="en-US" sz="3200" b="0" dirty="0">
              <a:latin typeface="Times New Roman" panose="02020603050405020304" pitchFamily="18" charset="0"/>
              <a:cs typeface="Times New Roman" panose="02020603050405020304" pitchFamily="18" charset="0"/>
            </a:rPr>
            <a:t>Thiết kế mạch</a:t>
          </a:r>
        </a:p>
      </dgm:t>
    </dgm:pt>
    <dgm:pt modelId="{E70A4BF2-F9D3-43A7-BBBB-87885B4E7655}" type="parTrans" cxnId="{CBC390D5-9007-4875-B633-583D312D0022}">
      <dgm:prSet/>
      <dgm:spPr/>
      <dgm:t>
        <a:bodyPr/>
        <a:lstStyle/>
        <a:p>
          <a:endParaRPr lang="en-US" sz="3200" b="0">
            <a:latin typeface="Times New Roman" panose="02020603050405020304" pitchFamily="18" charset="0"/>
            <a:cs typeface="Times New Roman" panose="02020603050405020304" pitchFamily="18" charset="0"/>
          </a:endParaRPr>
        </a:p>
      </dgm:t>
    </dgm:pt>
    <dgm:pt modelId="{8ADFAB70-8338-42FE-B5A8-26CDE7FF0AB4}" type="sibTrans" cxnId="{CBC390D5-9007-4875-B633-583D312D0022}">
      <dgm:prSet/>
      <dgm:spPr/>
      <dgm:t>
        <a:bodyPr/>
        <a:lstStyle/>
        <a:p>
          <a:endParaRPr lang="en-US" sz="3200" b="0">
            <a:latin typeface="Times New Roman" panose="02020603050405020304" pitchFamily="18" charset="0"/>
            <a:cs typeface="Times New Roman" panose="02020603050405020304" pitchFamily="18" charset="0"/>
          </a:endParaRPr>
        </a:p>
      </dgm:t>
    </dgm:pt>
    <dgm:pt modelId="{71F04960-84EB-49DD-AC92-D3B185D2454C}">
      <dgm:prSet phldrT="[Text]" custT="1">
        <dgm:style>
          <a:lnRef idx="2">
            <a:schemeClr val="accent2"/>
          </a:lnRef>
          <a:fillRef idx="1">
            <a:schemeClr val="lt1"/>
          </a:fillRef>
          <a:effectRef idx="0">
            <a:schemeClr val="accent2"/>
          </a:effectRef>
          <a:fontRef idx="minor">
            <a:schemeClr val="dk1"/>
          </a:fontRef>
        </dgm:style>
      </dgm:prSet>
      <dgm:spPr/>
      <dgm:t>
        <a:bodyPr/>
        <a:lstStyle/>
        <a:p>
          <a:r>
            <a:rPr lang="vi-VN" sz="3200" b="0" dirty="0">
              <a:latin typeface="Times New Roman" panose="02020603050405020304" pitchFamily="18" charset="0"/>
              <a:cs typeface="Times New Roman" panose="02020603050405020304" pitchFamily="18" charset="0"/>
            </a:rPr>
            <a:t>               </a:t>
          </a:r>
          <a:r>
            <a:rPr lang="en-US" sz="3200" b="0" dirty="0">
              <a:latin typeface="Times New Roman" panose="02020603050405020304" pitchFamily="18" charset="0"/>
              <a:cs typeface="Times New Roman" panose="02020603050405020304" pitchFamily="18" charset="0"/>
            </a:rPr>
            <a:t>Lập trình</a:t>
          </a:r>
        </a:p>
      </dgm:t>
    </dgm:pt>
    <dgm:pt modelId="{602A9AAE-E8FD-459F-9949-D47495A3AA93}" type="parTrans" cxnId="{A3047C83-38E2-4848-BFF4-CE372867547C}">
      <dgm:prSet/>
      <dgm:spPr/>
      <dgm:t>
        <a:bodyPr/>
        <a:lstStyle/>
        <a:p>
          <a:endParaRPr lang="en-US" sz="3200" b="0">
            <a:latin typeface="Times New Roman" panose="02020603050405020304" pitchFamily="18" charset="0"/>
            <a:cs typeface="Times New Roman" panose="02020603050405020304" pitchFamily="18" charset="0"/>
          </a:endParaRPr>
        </a:p>
      </dgm:t>
    </dgm:pt>
    <dgm:pt modelId="{39B05BF8-26D3-49A8-BD40-E1F7A6FF861D}" type="sibTrans" cxnId="{A3047C83-38E2-4848-BFF4-CE372867547C}">
      <dgm:prSet/>
      <dgm:spPr/>
      <dgm:t>
        <a:bodyPr/>
        <a:lstStyle/>
        <a:p>
          <a:endParaRPr lang="en-US" sz="3200" b="0">
            <a:latin typeface="Times New Roman" panose="02020603050405020304" pitchFamily="18" charset="0"/>
            <a:cs typeface="Times New Roman" panose="02020603050405020304" pitchFamily="18" charset="0"/>
          </a:endParaRPr>
        </a:p>
      </dgm:t>
    </dgm:pt>
    <dgm:pt modelId="{864C7640-2A31-4354-A473-F6F568519E55}">
      <dgm:prSet phldrT="[Text]" custT="1">
        <dgm:style>
          <a:lnRef idx="2">
            <a:schemeClr val="accent2"/>
          </a:lnRef>
          <a:fillRef idx="1">
            <a:schemeClr val="lt1"/>
          </a:fillRef>
          <a:effectRef idx="0">
            <a:schemeClr val="accent2"/>
          </a:effectRef>
          <a:fontRef idx="minor">
            <a:schemeClr val="dk1"/>
          </a:fontRef>
        </dgm:style>
      </dgm:prSet>
      <dgm:spPr/>
      <dgm:t>
        <a:bodyPr/>
        <a:lstStyle/>
        <a:p>
          <a:r>
            <a:rPr lang="vi-VN" sz="3200" b="0" dirty="0">
              <a:latin typeface="Times New Roman" panose="02020603050405020304" pitchFamily="18" charset="0"/>
              <a:cs typeface="Times New Roman" panose="02020603050405020304" pitchFamily="18" charset="0"/>
            </a:rPr>
            <a:t>                       </a:t>
          </a:r>
          <a:r>
            <a:rPr lang="en-US" sz="3200" b="0" dirty="0">
              <a:latin typeface="Times New Roman" panose="02020603050405020304" pitchFamily="18" charset="0"/>
              <a:cs typeface="Times New Roman" panose="02020603050405020304" pitchFamily="18" charset="0"/>
            </a:rPr>
            <a:t>Lắp đặt</a:t>
          </a:r>
        </a:p>
      </dgm:t>
    </dgm:pt>
    <dgm:pt modelId="{1800A00C-85B9-40D5-BB24-B418B5F15EBC}" type="parTrans" cxnId="{F05E465B-46AA-40EE-83B7-658585BB9A0A}">
      <dgm:prSet/>
      <dgm:spPr/>
      <dgm:t>
        <a:bodyPr/>
        <a:lstStyle/>
        <a:p>
          <a:endParaRPr lang="en-US" sz="3200" b="0">
            <a:latin typeface="Times New Roman" panose="02020603050405020304" pitchFamily="18" charset="0"/>
            <a:cs typeface="Times New Roman" panose="02020603050405020304" pitchFamily="18" charset="0"/>
          </a:endParaRPr>
        </a:p>
      </dgm:t>
    </dgm:pt>
    <dgm:pt modelId="{D4BAB3E5-E454-4041-8102-D1AFA0DCA74F}" type="sibTrans" cxnId="{F05E465B-46AA-40EE-83B7-658585BB9A0A}">
      <dgm:prSet/>
      <dgm:spPr/>
      <dgm:t>
        <a:bodyPr/>
        <a:lstStyle/>
        <a:p>
          <a:endParaRPr lang="en-US" sz="3200" b="0">
            <a:latin typeface="Times New Roman" panose="02020603050405020304" pitchFamily="18" charset="0"/>
            <a:cs typeface="Times New Roman" panose="02020603050405020304" pitchFamily="18" charset="0"/>
          </a:endParaRPr>
        </a:p>
      </dgm:t>
    </dgm:pt>
    <dgm:pt modelId="{882CCE19-187A-450E-A49B-8D84463F4A71}">
      <dgm:prSet phldrT="[Text]" custT="1">
        <dgm:style>
          <a:lnRef idx="2">
            <a:schemeClr val="accent2"/>
          </a:lnRef>
          <a:fillRef idx="1">
            <a:schemeClr val="lt1"/>
          </a:fillRef>
          <a:effectRef idx="0">
            <a:schemeClr val="accent2"/>
          </a:effectRef>
          <a:fontRef idx="minor">
            <a:schemeClr val="dk1"/>
          </a:fontRef>
        </dgm:style>
      </dgm:prSet>
      <dgm:spPr/>
      <dgm:t>
        <a:bodyPr/>
        <a:lstStyle/>
        <a:p>
          <a:r>
            <a:rPr lang="vi-VN" sz="3200" b="0" dirty="0">
              <a:latin typeface="Times New Roman" panose="02020603050405020304" pitchFamily="18" charset="0"/>
              <a:cs typeface="Times New Roman" panose="02020603050405020304" pitchFamily="18" charset="0"/>
            </a:rPr>
            <a:t>                                </a:t>
          </a:r>
          <a:r>
            <a:rPr lang="en-US" sz="3200" b="0" dirty="0">
              <a:latin typeface="Times New Roman" panose="02020603050405020304" pitchFamily="18" charset="0"/>
              <a:cs typeface="Times New Roman" panose="02020603050405020304" pitchFamily="18" charset="0"/>
            </a:rPr>
            <a:t>Hướng phát tr</a:t>
          </a:r>
          <a:r>
            <a:rPr lang="vi-VN" sz="3200" b="0" dirty="0">
              <a:latin typeface="Times New Roman" panose="02020603050405020304" pitchFamily="18" charset="0"/>
              <a:cs typeface="Times New Roman" panose="02020603050405020304" pitchFamily="18" charset="0"/>
            </a:rPr>
            <a:t>iển</a:t>
          </a:r>
          <a:endParaRPr lang="en-US" sz="3200" b="0" dirty="0">
            <a:latin typeface="Times New Roman" panose="02020603050405020304" pitchFamily="18" charset="0"/>
            <a:cs typeface="Times New Roman" panose="02020603050405020304" pitchFamily="18" charset="0"/>
          </a:endParaRPr>
        </a:p>
      </dgm:t>
    </dgm:pt>
    <dgm:pt modelId="{C709B164-486E-4C61-A23D-4BFC9CDF63A0}" type="parTrans" cxnId="{E90C9C88-8FB7-46AC-91E4-09CC3A0D9ED2}">
      <dgm:prSet/>
      <dgm:spPr/>
      <dgm:t>
        <a:bodyPr/>
        <a:lstStyle/>
        <a:p>
          <a:endParaRPr lang="en-US" sz="3200" b="0">
            <a:latin typeface="Times New Roman" panose="02020603050405020304" pitchFamily="18" charset="0"/>
            <a:cs typeface="Times New Roman" panose="02020603050405020304" pitchFamily="18" charset="0"/>
          </a:endParaRPr>
        </a:p>
      </dgm:t>
    </dgm:pt>
    <dgm:pt modelId="{525B19C6-691C-4FB8-989E-061EFB1CFF63}" type="sibTrans" cxnId="{E90C9C88-8FB7-46AC-91E4-09CC3A0D9ED2}">
      <dgm:prSet/>
      <dgm:spPr/>
      <dgm:t>
        <a:bodyPr/>
        <a:lstStyle/>
        <a:p>
          <a:endParaRPr lang="en-US" sz="3200" b="0">
            <a:latin typeface="Times New Roman" panose="02020603050405020304" pitchFamily="18" charset="0"/>
            <a:cs typeface="Times New Roman" panose="02020603050405020304" pitchFamily="18" charset="0"/>
          </a:endParaRPr>
        </a:p>
      </dgm:t>
    </dgm:pt>
    <dgm:pt modelId="{06DD0A9E-3137-4469-9DAB-29AB6A374986}" type="pres">
      <dgm:prSet presAssocID="{648715A7-E3C6-4C68-B67D-B727CC5E6AAA}" presName="Name0" presStyleCnt="0">
        <dgm:presLayoutVars>
          <dgm:chMax val="7"/>
          <dgm:chPref val="7"/>
          <dgm:dir/>
        </dgm:presLayoutVars>
      </dgm:prSet>
      <dgm:spPr/>
    </dgm:pt>
    <dgm:pt modelId="{FDE6BAE9-F828-469A-A295-0DD9C97EC8B2}" type="pres">
      <dgm:prSet presAssocID="{648715A7-E3C6-4C68-B67D-B727CC5E6AAA}" presName="Name1" presStyleCnt="0"/>
      <dgm:spPr/>
    </dgm:pt>
    <dgm:pt modelId="{72570D91-B371-47CC-8249-FF6DCE9A48F7}" type="pres">
      <dgm:prSet presAssocID="{648715A7-E3C6-4C68-B67D-B727CC5E6AAA}" presName="cycle" presStyleCnt="0"/>
      <dgm:spPr/>
    </dgm:pt>
    <dgm:pt modelId="{DD9FD052-E180-437B-A5C0-15F06E5B8071}" type="pres">
      <dgm:prSet presAssocID="{648715A7-E3C6-4C68-B67D-B727CC5E6AAA}" presName="srcNode" presStyleLbl="node1" presStyleIdx="0" presStyleCnt="5"/>
      <dgm:spPr/>
    </dgm:pt>
    <dgm:pt modelId="{07857DA6-B361-4821-B48B-DEAB64B7225B}" type="pres">
      <dgm:prSet presAssocID="{648715A7-E3C6-4C68-B67D-B727CC5E6AAA}" presName="conn" presStyleLbl="parChTrans1D2" presStyleIdx="0" presStyleCnt="1"/>
      <dgm:spPr/>
    </dgm:pt>
    <dgm:pt modelId="{909D9B25-9F02-4BD7-A325-D8F6C85BED07}" type="pres">
      <dgm:prSet presAssocID="{648715A7-E3C6-4C68-B67D-B727CC5E6AAA}" presName="extraNode" presStyleLbl="node1" presStyleIdx="0" presStyleCnt="5"/>
      <dgm:spPr/>
    </dgm:pt>
    <dgm:pt modelId="{495C2627-51C9-4A89-ACFC-5F6468CD518C}" type="pres">
      <dgm:prSet presAssocID="{648715A7-E3C6-4C68-B67D-B727CC5E6AAA}" presName="dstNode" presStyleLbl="node1" presStyleIdx="0" presStyleCnt="5"/>
      <dgm:spPr/>
    </dgm:pt>
    <dgm:pt modelId="{672B8AD1-E422-4675-B0DB-EA02B72767FC}" type="pres">
      <dgm:prSet presAssocID="{36C70CE9-7F2B-4F12-80DE-4888B0334460}" presName="text_1" presStyleLbl="node1" presStyleIdx="0" presStyleCnt="5">
        <dgm:presLayoutVars>
          <dgm:bulletEnabled val="1"/>
        </dgm:presLayoutVars>
      </dgm:prSet>
      <dgm:spPr/>
    </dgm:pt>
    <dgm:pt modelId="{371794AF-89E6-4CA8-867A-3E1241FC8142}" type="pres">
      <dgm:prSet presAssocID="{36C70CE9-7F2B-4F12-80DE-4888B0334460}" presName="accent_1" presStyleCnt="0"/>
      <dgm:spPr/>
    </dgm:pt>
    <dgm:pt modelId="{4B9FDAF0-7292-493C-9202-DDBCF872C2F1}" type="pres">
      <dgm:prSet presAssocID="{36C70CE9-7F2B-4F12-80DE-4888B0334460}" presName="accentRepeatNode" presStyleLbl="solidFgAcc1" presStyleIdx="0" presStyleCnt="5"/>
      <dgm:spPr/>
    </dgm:pt>
    <dgm:pt modelId="{405C98DA-4370-406D-B4EB-46C3E1F13B40}" type="pres">
      <dgm:prSet presAssocID="{91D2BC99-32FF-4625-99F7-9B5AFD2A331E}" presName="text_2" presStyleLbl="node1" presStyleIdx="1" presStyleCnt="5">
        <dgm:presLayoutVars>
          <dgm:bulletEnabled val="1"/>
        </dgm:presLayoutVars>
      </dgm:prSet>
      <dgm:spPr/>
    </dgm:pt>
    <dgm:pt modelId="{16D480BC-302A-4EAD-9EDA-88788FCB7570}" type="pres">
      <dgm:prSet presAssocID="{91D2BC99-32FF-4625-99F7-9B5AFD2A331E}" presName="accent_2" presStyleCnt="0"/>
      <dgm:spPr/>
    </dgm:pt>
    <dgm:pt modelId="{8F1F06DE-C8A2-4854-8549-DF202012BAD4}" type="pres">
      <dgm:prSet presAssocID="{91D2BC99-32FF-4625-99F7-9B5AFD2A331E}" presName="accentRepeatNode" presStyleLbl="solidFgAcc1" presStyleIdx="1" presStyleCnt="5"/>
      <dgm:spPr/>
    </dgm:pt>
    <dgm:pt modelId="{19B5D820-D601-43D1-AD18-BDA15651BB5F}" type="pres">
      <dgm:prSet presAssocID="{71F04960-84EB-49DD-AC92-D3B185D2454C}" presName="text_3" presStyleLbl="node1" presStyleIdx="2" presStyleCnt="5">
        <dgm:presLayoutVars>
          <dgm:bulletEnabled val="1"/>
        </dgm:presLayoutVars>
      </dgm:prSet>
      <dgm:spPr/>
    </dgm:pt>
    <dgm:pt modelId="{D6AFE839-E3EC-4398-8B50-5DD7F50E3EC6}" type="pres">
      <dgm:prSet presAssocID="{71F04960-84EB-49DD-AC92-D3B185D2454C}" presName="accent_3" presStyleCnt="0"/>
      <dgm:spPr/>
    </dgm:pt>
    <dgm:pt modelId="{4FF960DB-94C4-472B-B237-D90388ECCB69}" type="pres">
      <dgm:prSet presAssocID="{71F04960-84EB-49DD-AC92-D3B185D2454C}" presName="accentRepeatNode" presStyleLbl="solidFgAcc1" presStyleIdx="2" presStyleCnt="5"/>
      <dgm:spPr/>
    </dgm:pt>
    <dgm:pt modelId="{E257DBD5-EBE9-4166-A1EE-6890F8803F15}" type="pres">
      <dgm:prSet presAssocID="{864C7640-2A31-4354-A473-F6F568519E55}" presName="text_4" presStyleLbl="node1" presStyleIdx="3" presStyleCnt="5">
        <dgm:presLayoutVars>
          <dgm:bulletEnabled val="1"/>
        </dgm:presLayoutVars>
      </dgm:prSet>
      <dgm:spPr/>
    </dgm:pt>
    <dgm:pt modelId="{B03A5796-8823-473F-B076-6CDAB51552C0}" type="pres">
      <dgm:prSet presAssocID="{864C7640-2A31-4354-A473-F6F568519E55}" presName="accent_4" presStyleCnt="0"/>
      <dgm:spPr/>
    </dgm:pt>
    <dgm:pt modelId="{47302EDB-07A1-471C-AC19-4C6A9D312515}" type="pres">
      <dgm:prSet presAssocID="{864C7640-2A31-4354-A473-F6F568519E55}" presName="accentRepeatNode" presStyleLbl="solidFgAcc1" presStyleIdx="3" presStyleCnt="5"/>
      <dgm:spPr/>
    </dgm:pt>
    <dgm:pt modelId="{DC7A2824-47C1-4C01-A5D3-FE1B28714008}" type="pres">
      <dgm:prSet presAssocID="{882CCE19-187A-450E-A49B-8D84463F4A71}" presName="text_5" presStyleLbl="node1" presStyleIdx="4" presStyleCnt="5" custLinFactNeighborX="476">
        <dgm:presLayoutVars>
          <dgm:bulletEnabled val="1"/>
        </dgm:presLayoutVars>
      </dgm:prSet>
      <dgm:spPr/>
    </dgm:pt>
    <dgm:pt modelId="{441A8086-67C5-426E-80D8-1302D73C9C2F}" type="pres">
      <dgm:prSet presAssocID="{882CCE19-187A-450E-A49B-8D84463F4A71}" presName="accent_5" presStyleCnt="0"/>
      <dgm:spPr/>
    </dgm:pt>
    <dgm:pt modelId="{2BAD34D8-28C1-4E04-8DB8-FF9EDFB9C61F}" type="pres">
      <dgm:prSet presAssocID="{882CCE19-187A-450E-A49B-8D84463F4A71}" presName="accentRepeatNode" presStyleLbl="solidFgAcc1" presStyleIdx="4" presStyleCnt="5"/>
      <dgm:spPr/>
    </dgm:pt>
  </dgm:ptLst>
  <dgm:cxnLst>
    <dgm:cxn modelId="{EF5C3A2F-2B89-4625-957F-D4A9F5E7198F}" type="presOf" srcId="{36C70CE9-7F2B-4F12-80DE-4888B0334460}" destId="{672B8AD1-E422-4675-B0DB-EA02B72767FC}" srcOrd="0" destOrd="0" presId="urn:microsoft.com/office/officeart/2008/layout/VerticalCurvedList"/>
    <dgm:cxn modelId="{F05E465B-46AA-40EE-83B7-658585BB9A0A}" srcId="{648715A7-E3C6-4C68-B67D-B727CC5E6AAA}" destId="{864C7640-2A31-4354-A473-F6F568519E55}" srcOrd="3" destOrd="0" parTransId="{1800A00C-85B9-40D5-BB24-B418B5F15EBC}" sibTransId="{D4BAB3E5-E454-4041-8102-D1AFA0DCA74F}"/>
    <dgm:cxn modelId="{16E4DD6C-53C3-42FC-BF38-F4F950000B9B}" type="presOf" srcId="{648715A7-E3C6-4C68-B67D-B727CC5E6AAA}" destId="{06DD0A9E-3137-4469-9DAB-29AB6A374986}" srcOrd="0" destOrd="0" presId="urn:microsoft.com/office/officeart/2008/layout/VerticalCurvedList"/>
    <dgm:cxn modelId="{B0D0ED74-1E5B-4EE8-BBAE-615FC4343016}" type="presOf" srcId="{882CCE19-187A-450E-A49B-8D84463F4A71}" destId="{DC7A2824-47C1-4C01-A5D3-FE1B28714008}" srcOrd="0" destOrd="0" presId="urn:microsoft.com/office/officeart/2008/layout/VerticalCurvedList"/>
    <dgm:cxn modelId="{A3047C83-38E2-4848-BFF4-CE372867547C}" srcId="{648715A7-E3C6-4C68-B67D-B727CC5E6AAA}" destId="{71F04960-84EB-49DD-AC92-D3B185D2454C}" srcOrd="2" destOrd="0" parTransId="{602A9AAE-E8FD-459F-9949-D47495A3AA93}" sibTransId="{39B05BF8-26D3-49A8-BD40-E1F7A6FF861D}"/>
    <dgm:cxn modelId="{612BA787-2F3F-43C0-BD76-1FCEB59BCDA7}" type="presOf" srcId="{71F04960-84EB-49DD-AC92-D3B185D2454C}" destId="{19B5D820-D601-43D1-AD18-BDA15651BB5F}" srcOrd="0" destOrd="0" presId="urn:microsoft.com/office/officeart/2008/layout/VerticalCurvedList"/>
    <dgm:cxn modelId="{E90C9C88-8FB7-46AC-91E4-09CC3A0D9ED2}" srcId="{648715A7-E3C6-4C68-B67D-B727CC5E6AAA}" destId="{882CCE19-187A-450E-A49B-8D84463F4A71}" srcOrd="4" destOrd="0" parTransId="{C709B164-486E-4C61-A23D-4BFC9CDF63A0}" sibTransId="{525B19C6-691C-4FB8-989E-061EFB1CFF63}"/>
    <dgm:cxn modelId="{B5F8A797-FB5A-41DA-B37E-BC98BB7DE096}" type="presOf" srcId="{864C7640-2A31-4354-A473-F6F568519E55}" destId="{E257DBD5-EBE9-4166-A1EE-6890F8803F15}" srcOrd="0" destOrd="0" presId="urn:microsoft.com/office/officeart/2008/layout/VerticalCurvedList"/>
    <dgm:cxn modelId="{2B66DEA2-EDBC-46D1-8226-C1F785EC1F69}" type="presOf" srcId="{91D2BC99-32FF-4625-99F7-9B5AFD2A331E}" destId="{405C98DA-4370-406D-B4EB-46C3E1F13B40}" srcOrd="0" destOrd="0" presId="urn:microsoft.com/office/officeart/2008/layout/VerticalCurvedList"/>
    <dgm:cxn modelId="{02205EAD-C9BF-466E-A22E-EDFF88272E6A}" type="presOf" srcId="{7487C2AD-A044-4EB0-8E8F-57822DB3323E}" destId="{07857DA6-B361-4821-B48B-DEAB64B7225B}" srcOrd="0" destOrd="0" presId="urn:microsoft.com/office/officeart/2008/layout/VerticalCurvedList"/>
    <dgm:cxn modelId="{55664FAE-BF13-4287-A6B2-1CC1C5AF3464}" srcId="{648715A7-E3C6-4C68-B67D-B727CC5E6AAA}" destId="{36C70CE9-7F2B-4F12-80DE-4888B0334460}" srcOrd="0" destOrd="0" parTransId="{C4976D47-053D-4BF3-9372-7358FC02593B}" sibTransId="{7487C2AD-A044-4EB0-8E8F-57822DB3323E}"/>
    <dgm:cxn modelId="{CBC390D5-9007-4875-B633-583D312D0022}" srcId="{648715A7-E3C6-4C68-B67D-B727CC5E6AAA}" destId="{91D2BC99-32FF-4625-99F7-9B5AFD2A331E}" srcOrd="1" destOrd="0" parTransId="{E70A4BF2-F9D3-43A7-BBBB-87885B4E7655}" sibTransId="{8ADFAB70-8338-42FE-B5A8-26CDE7FF0AB4}"/>
    <dgm:cxn modelId="{38E932D9-E14C-4DB8-9E64-7A121562CDD6}" type="presParOf" srcId="{06DD0A9E-3137-4469-9DAB-29AB6A374986}" destId="{FDE6BAE9-F828-469A-A295-0DD9C97EC8B2}" srcOrd="0" destOrd="0" presId="urn:microsoft.com/office/officeart/2008/layout/VerticalCurvedList"/>
    <dgm:cxn modelId="{0EA40F5D-2632-45A5-94AD-C3987680AC34}" type="presParOf" srcId="{FDE6BAE9-F828-469A-A295-0DD9C97EC8B2}" destId="{72570D91-B371-47CC-8249-FF6DCE9A48F7}" srcOrd="0" destOrd="0" presId="urn:microsoft.com/office/officeart/2008/layout/VerticalCurvedList"/>
    <dgm:cxn modelId="{0D9EA20D-9CAA-4B89-9E94-0CFCA470AA98}" type="presParOf" srcId="{72570D91-B371-47CC-8249-FF6DCE9A48F7}" destId="{DD9FD052-E180-437B-A5C0-15F06E5B8071}" srcOrd="0" destOrd="0" presId="urn:microsoft.com/office/officeart/2008/layout/VerticalCurvedList"/>
    <dgm:cxn modelId="{7FEE26AB-8C19-4391-B566-FE9888122B66}" type="presParOf" srcId="{72570D91-B371-47CC-8249-FF6DCE9A48F7}" destId="{07857DA6-B361-4821-B48B-DEAB64B7225B}" srcOrd="1" destOrd="0" presId="urn:microsoft.com/office/officeart/2008/layout/VerticalCurvedList"/>
    <dgm:cxn modelId="{6EE2690A-2939-4EFB-84F8-A58A36546F7B}" type="presParOf" srcId="{72570D91-B371-47CC-8249-FF6DCE9A48F7}" destId="{909D9B25-9F02-4BD7-A325-D8F6C85BED07}" srcOrd="2" destOrd="0" presId="urn:microsoft.com/office/officeart/2008/layout/VerticalCurvedList"/>
    <dgm:cxn modelId="{3924CBF9-413E-4987-91A8-70A6807BC540}" type="presParOf" srcId="{72570D91-B371-47CC-8249-FF6DCE9A48F7}" destId="{495C2627-51C9-4A89-ACFC-5F6468CD518C}" srcOrd="3" destOrd="0" presId="urn:microsoft.com/office/officeart/2008/layout/VerticalCurvedList"/>
    <dgm:cxn modelId="{22B4BBFA-3EC1-4B8D-A5C9-04AF3AE34316}" type="presParOf" srcId="{FDE6BAE9-F828-469A-A295-0DD9C97EC8B2}" destId="{672B8AD1-E422-4675-B0DB-EA02B72767FC}" srcOrd="1" destOrd="0" presId="urn:microsoft.com/office/officeart/2008/layout/VerticalCurvedList"/>
    <dgm:cxn modelId="{10D67F68-DCAF-4AF8-8485-EF39248F4093}" type="presParOf" srcId="{FDE6BAE9-F828-469A-A295-0DD9C97EC8B2}" destId="{371794AF-89E6-4CA8-867A-3E1241FC8142}" srcOrd="2" destOrd="0" presId="urn:microsoft.com/office/officeart/2008/layout/VerticalCurvedList"/>
    <dgm:cxn modelId="{617E8461-F422-4691-9B9B-31F6FE1CBD83}" type="presParOf" srcId="{371794AF-89E6-4CA8-867A-3E1241FC8142}" destId="{4B9FDAF0-7292-493C-9202-DDBCF872C2F1}" srcOrd="0" destOrd="0" presId="urn:microsoft.com/office/officeart/2008/layout/VerticalCurvedList"/>
    <dgm:cxn modelId="{A501EA3D-9822-4801-9FA1-DBF3ACEB60A0}" type="presParOf" srcId="{FDE6BAE9-F828-469A-A295-0DD9C97EC8B2}" destId="{405C98DA-4370-406D-B4EB-46C3E1F13B40}" srcOrd="3" destOrd="0" presId="urn:microsoft.com/office/officeart/2008/layout/VerticalCurvedList"/>
    <dgm:cxn modelId="{59D09F9D-3220-405C-9DDC-D4505214940D}" type="presParOf" srcId="{FDE6BAE9-F828-469A-A295-0DD9C97EC8B2}" destId="{16D480BC-302A-4EAD-9EDA-88788FCB7570}" srcOrd="4" destOrd="0" presId="urn:microsoft.com/office/officeart/2008/layout/VerticalCurvedList"/>
    <dgm:cxn modelId="{C07579E2-ABDF-416B-B3D9-AA7A4A6A55F2}" type="presParOf" srcId="{16D480BC-302A-4EAD-9EDA-88788FCB7570}" destId="{8F1F06DE-C8A2-4854-8549-DF202012BAD4}" srcOrd="0" destOrd="0" presId="urn:microsoft.com/office/officeart/2008/layout/VerticalCurvedList"/>
    <dgm:cxn modelId="{4816F71F-EA92-4140-A641-FC1EBDEEDF0D}" type="presParOf" srcId="{FDE6BAE9-F828-469A-A295-0DD9C97EC8B2}" destId="{19B5D820-D601-43D1-AD18-BDA15651BB5F}" srcOrd="5" destOrd="0" presId="urn:microsoft.com/office/officeart/2008/layout/VerticalCurvedList"/>
    <dgm:cxn modelId="{9362FD6D-EBE1-40F4-B017-87C1D1576122}" type="presParOf" srcId="{FDE6BAE9-F828-469A-A295-0DD9C97EC8B2}" destId="{D6AFE839-E3EC-4398-8B50-5DD7F50E3EC6}" srcOrd="6" destOrd="0" presId="urn:microsoft.com/office/officeart/2008/layout/VerticalCurvedList"/>
    <dgm:cxn modelId="{5D535E9E-247E-4929-B402-FADB037D4EC3}" type="presParOf" srcId="{D6AFE839-E3EC-4398-8B50-5DD7F50E3EC6}" destId="{4FF960DB-94C4-472B-B237-D90388ECCB69}" srcOrd="0" destOrd="0" presId="urn:microsoft.com/office/officeart/2008/layout/VerticalCurvedList"/>
    <dgm:cxn modelId="{96A585F1-3792-4EE5-A956-95D25F97F62D}" type="presParOf" srcId="{FDE6BAE9-F828-469A-A295-0DD9C97EC8B2}" destId="{E257DBD5-EBE9-4166-A1EE-6890F8803F15}" srcOrd="7" destOrd="0" presId="urn:microsoft.com/office/officeart/2008/layout/VerticalCurvedList"/>
    <dgm:cxn modelId="{B3D7138E-46D5-4A42-8384-AB1BB497A663}" type="presParOf" srcId="{FDE6BAE9-F828-469A-A295-0DD9C97EC8B2}" destId="{B03A5796-8823-473F-B076-6CDAB51552C0}" srcOrd="8" destOrd="0" presId="urn:microsoft.com/office/officeart/2008/layout/VerticalCurvedList"/>
    <dgm:cxn modelId="{75E9D7AC-3E58-4EA5-A8CA-AAFADBD66D36}" type="presParOf" srcId="{B03A5796-8823-473F-B076-6CDAB51552C0}" destId="{47302EDB-07A1-471C-AC19-4C6A9D312515}" srcOrd="0" destOrd="0" presId="urn:microsoft.com/office/officeart/2008/layout/VerticalCurvedList"/>
    <dgm:cxn modelId="{2D031CFA-FE2A-4E5F-98A7-327D267421FA}" type="presParOf" srcId="{FDE6BAE9-F828-469A-A295-0DD9C97EC8B2}" destId="{DC7A2824-47C1-4C01-A5D3-FE1B28714008}" srcOrd="9" destOrd="0" presId="urn:microsoft.com/office/officeart/2008/layout/VerticalCurvedList"/>
    <dgm:cxn modelId="{B624B3DD-746D-4DC8-9A87-240FC9C22079}" type="presParOf" srcId="{FDE6BAE9-F828-469A-A295-0DD9C97EC8B2}" destId="{441A8086-67C5-426E-80D8-1302D73C9C2F}" srcOrd="10" destOrd="0" presId="urn:microsoft.com/office/officeart/2008/layout/VerticalCurvedList"/>
    <dgm:cxn modelId="{F9B5B0FF-4EEA-4373-A015-CD8E0FE351CC}" type="presParOf" srcId="{441A8086-67C5-426E-80D8-1302D73C9C2F}" destId="{2BAD34D8-28C1-4E04-8DB8-FF9EDFB9C61F}" srcOrd="0" destOrd="0" presId="urn:microsoft.com/office/officeart/2008/layout/VerticalCurvedList"/>
  </dgm:cxnLst>
  <dgm:bg>
    <a:solidFill>
      <a:schemeClr val="accent2">
        <a:lumMod val="20000"/>
        <a:lumOff val="80000"/>
      </a:schemeClr>
    </a:solidFill>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C0EE3B-BD69-4FE5-9DB4-E7E0F4B44672}">
      <dsp:nvSpPr>
        <dsp:cNvPr id="0" name=""/>
        <dsp:cNvSpPr/>
      </dsp:nvSpPr>
      <dsp:spPr>
        <a:xfrm>
          <a:off x="-4334644" y="-657789"/>
          <a:ext cx="5108544" cy="5108544"/>
        </a:xfrm>
        <a:prstGeom prst="blockArc">
          <a:avLst>
            <a:gd name="adj1" fmla="val 18900000"/>
            <a:gd name="adj2" fmla="val 2700000"/>
            <a:gd name="adj3" fmla="val 423"/>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31BBEA1-C265-4967-BB04-2F5A0BA72934}">
      <dsp:nvSpPr>
        <dsp:cNvPr id="0" name=""/>
        <dsp:cNvSpPr/>
      </dsp:nvSpPr>
      <dsp:spPr>
        <a:xfrm>
          <a:off x="480947" y="379296"/>
          <a:ext cx="6743055" cy="758593"/>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2133"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t>Giới thiệu tổng quát về giải pháp</a:t>
          </a:r>
        </a:p>
      </dsp:txBody>
      <dsp:txXfrm>
        <a:off x="480947" y="379296"/>
        <a:ext cx="6743055" cy="758593"/>
      </dsp:txXfrm>
    </dsp:sp>
    <dsp:sp modelId="{2FFE590D-1F2B-4868-8965-357330A23CB0}">
      <dsp:nvSpPr>
        <dsp:cNvPr id="0" name=""/>
        <dsp:cNvSpPr/>
      </dsp:nvSpPr>
      <dsp:spPr>
        <a:xfrm>
          <a:off x="6827" y="284472"/>
          <a:ext cx="948241" cy="948241"/>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ADA38434-9EA3-4296-AE96-0BF0EA3500BC}">
      <dsp:nvSpPr>
        <dsp:cNvPr id="0" name=""/>
        <dsp:cNvSpPr/>
      </dsp:nvSpPr>
      <dsp:spPr>
        <a:xfrm>
          <a:off x="662791" y="1517186"/>
          <a:ext cx="6655117" cy="758593"/>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2133"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t>Cấu trúc và tính năng của ARDUINO</a:t>
          </a:r>
        </a:p>
      </dsp:txBody>
      <dsp:txXfrm>
        <a:off x="662791" y="1517186"/>
        <a:ext cx="6655117" cy="758593"/>
      </dsp:txXfrm>
    </dsp:sp>
    <dsp:sp modelId="{CE3AFE9E-E196-4A86-B3ED-BE632283AB31}">
      <dsp:nvSpPr>
        <dsp:cNvPr id="0" name=""/>
        <dsp:cNvSpPr/>
      </dsp:nvSpPr>
      <dsp:spPr>
        <a:xfrm>
          <a:off x="282575" y="1422361"/>
          <a:ext cx="948241" cy="948241"/>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ED357A05-5CB7-47FD-97C8-AC2D4AECF380}">
      <dsp:nvSpPr>
        <dsp:cNvPr id="0" name=""/>
        <dsp:cNvSpPr/>
      </dsp:nvSpPr>
      <dsp:spPr>
        <a:xfrm flipH="1">
          <a:off x="436005" y="2655075"/>
          <a:ext cx="6832940" cy="758593"/>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2133"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t>Thiết kế, lập trình, lắp đặt mạch thực tế</a:t>
          </a:r>
        </a:p>
      </dsp:txBody>
      <dsp:txXfrm>
        <a:off x="436005" y="2655075"/>
        <a:ext cx="6832940" cy="758593"/>
      </dsp:txXfrm>
    </dsp:sp>
    <dsp:sp modelId="{06573124-8192-4581-AB10-E9B38DB83FCE}">
      <dsp:nvSpPr>
        <dsp:cNvPr id="0" name=""/>
        <dsp:cNvSpPr/>
      </dsp:nvSpPr>
      <dsp:spPr>
        <a:xfrm>
          <a:off x="6827" y="2560251"/>
          <a:ext cx="948241" cy="948241"/>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857DA6-B361-4821-B48B-DEAB64B7225B}">
      <dsp:nvSpPr>
        <dsp:cNvPr id="0" name=""/>
        <dsp:cNvSpPr/>
      </dsp:nvSpPr>
      <dsp:spPr>
        <a:xfrm>
          <a:off x="-4522265" y="-693451"/>
          <a:ext cx="5387201" cy="5387201"/>
        </a:xfrm>
        <a:prstGeom prst="blockArc">
          <a:avLst>
            <a:gd name="adj1" fmla="val 18900000"/>
            <a:gd name="adj2" fmla="val 2700000"/>
            <a:gd name="adj3" fmla="val 401"/>
          </a:avLst>
        </a:prstGeom>
        <a:noFill/>
        <a:ln w="25400" cap="flat"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672B8AD1-E422-4675-B0DB-EA02B72767FC}">
      <dsp:nvSpPr>
        <dsp:cNvPr id="0" name=""/>
        <dsp:cNvSpPr/>
      </dsp:nvSpPr>
      <dsp:spPr>
        <a:xfrm>
          <a:off x="378651" y="249938"/>
          <a:ext cx="8711167" cy="500197"/>
        </a:xfrm>
        <a:prstGeom prst="rect">
          <a:avLst/>
        </a:prstGeom>
        <a:solidFill>
          <a:schemeClr val="lt1"/>
        </a:solidFill>
        <a:ln w="25400" cap="flat" cmpd="sng" algn="ctr">
          <a:solidFill>
            <a:schemeClr val="accent2"/>
          </a:solidFill>
          <a:prstDash val="solid"/>
        </a:ln>
        <a:effectLst/>
        <a:scene3d>
          <a:camera prst="orthographicFront"/>
          <a:lightRig rig="chilly" dir="t"/>
        </a:scene3d>
      </dsp:spPr>
      <dsp:style>
        <a:lnRef idx="2">
          <a:schemeClr val="accent2"/>
        </a:lnRef>
        <a:fillRef idx="1">
          <a:schemeClr val="lt1"/>
        </a:fillRef>
        <a:effectRef idx="0">
          <a:schemeClr val="accent2"/>
        </a:effectRef>
        <a:fontRef idx="minor">
          <a:schemeClr val="dk1"/>
        </a:fontRef>
      </dsp:style>
      <dsp:txBody>
        <a:bodyPr spcFirstLastPara="0" vert="horz" wrap="square" lIns="397032" tIns="81280" rIns="81280" bIns="81280" numCol="1" spcCol="1270" anchor="ctr" anchorCtr="0">
          <a:noAutofit/>
        </a:bodyPr>
        <a:lstStyle/>
        <a:p>
          <a:pPr marL="0" lvl="0" indent="0" algn="l" defTabSz="1422400">
            <a:lnSpc>
              <a:spcPct val="90000"/>
            </a:lnSpc>
            <a:spcBef>
              <a:spcPct val="0"/>
            </a:spcBef>
            <a:spcAft>
              <a:spcPct val="35000"/>
            </a:spcAft>
            <a:buNone/>
          </a:pPr>
          <a:r>
            <a:rPr lang="vi-VN" sz="3200" b="0" kern="1200" dirty="0">
              <a:latin typeface="Times New Roman" panose="02020603050405020304" pitchFamily="18" charset="0"/>
              <a:cs typeface="Times New Roman" panose="02020603050405020304" pitchFamily="18" charset="0"/>
            </a:rPr>
            <a:t>      </a:t>
          </a:r>
          <a:r>
            <a:rPr lang="en-US" sz="3200" b="0" kern="1200" dirty="0">
              <a:latin typeface="Times New Roman" panose="02020603050405020304" pitchFamily="18" charset="0"/>
              <a:cs typeface="Times New Roman" panose="02020603050405020304" pitchFamily="18" charset="0"/>
            </a:rPr>
            <a:t>Giới thiệu chung của hệ thống</a:t>
          </a:r>
        </a:p>
      </dsp:txBody>
      <dsp:txXfrm>
        <a:off x="378651" y="249938"/>
        <a:ext cx="8711167" cy="500197"/>
      </dsp:txXfrm>
    </dsp:sp>
    <dsp:sp modelId="{4B9FDAF0-7292-493C-9202-DDBCF872C2F1}">
      <dsp:nvSpPr>
        <dsp:cNvPr id="0" name=""/>
        <dsp:cNvSpPr/>
      </dsp:nvSpPr>
      <dsp:spPr>
        <a:xfrm>
          <a:off x="66028" y="187414"/>
          <a:ext cx="625246" cy="625246"/>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405C98DA-4370-406D-B4EB-46C3E1F13B40}">
      <dsp:nvSpPr>
        <dsp:cNvPr id="0" name=""/>
        <dsp:cNvSpPr/>
      </dsp:nvSpPr>
      <dsp:spPr>
        <a:xfrm>
          <a:off x="737078" y="999994"/>
          <a:ext cx="8352740" cy="500197"/>
        </a:xfrm>
        <a:prstGeom prst="rect">
          <a:avLst/>
        </a:prstGeom>
        <a:solidFill>
          <a:schemeClr val="lt1"/>
        </a:solidFill>
        <a:ln w="25400" cap="flat" cmpd="sng" algn="ctr">
          <a:solidFill>
            <a:schemeClr val="accent2"/>
          </a:solidFill>
          <a:prstDash val="solid"/>
        </a:ln>
        <a:effectLst/>
        <a:scene3d>
          <a:camera prst="orthographicFront"/>
          <a:lightRig rig="chilly" dir="t"/>
        </a:scene3d>
      </dsp:spPr>
      <dsp:style>
        <a:lnRef idx="2">
          <a:schemeClr val="accent2"/>
        </a:lnRef>
        <a:fillRef idx="1">
          <a:schemeClr val="lt1"/>
        </a:fillRef>
        <a:effectRef idx="0">
          <a:schemeClr val="accent2"/>
        </a:effectRef>
        <a:fontRef idx="minor">
          <a:schemeClr val="dk1"/>
        </a:fontRef>
      </dsp:style>
      <dsp:txBody>
        <a:bodyPr spcFirstLastPara="0" vert="horz" wrap="square" lIns="397032" tIns="81280" rIns="81280" bIns="81280" numCol="1" spcCol="1270" anchor="ctr" anchorCtr="0">
          <a:noAutofit/>
        </a:bodyPr>
        <a:lstStyle/>
        <a:p>
          <a:pPr marL="0" lvl="0" indent="0" algn="l" defTabSz="1422400">
            <a:lnSpc>
              <a:spcPct val="90000"/>
            </a:lnSpc>
            <a:spcBef>
              <a:spcPct val="0"/>
            </a:spcBef>
            <a:spcAft>
              <a:spcPct val="35000"/>
            </a:spcAft>
            <a:buNone/>
          </a:pPr>
          <a:r>
            <a:rPr lang="vi-VN" sz="3200" b="0" kern="1200" dirty="0">
              <a:latin typeface="Times New Roman" panose="02020603050405020304" pitchFamily="18" charset="0"/>
              <a:cs typeface="Times New Roman" panose="02020603050405020304" pitchFamily="18" charset="0"/>
            </a:rPr>
            <a:t>        </a:t>
          </a:r>
          <a:r>
            <a:rPr lang="en-US" sz="3200" b="0" kern="1200" dirty="0">
              <a:latin typeface="Times New Roman" panose="02020603050405020304" pitchFamily="18" charset="0"/>
              <a:cs typeface="Times New Roman" panose="02020603050405020304" pitchFamily="18" charset="0"/>
            </a:rPr>
            <a:t>Thiết kế mạch</a:t>
          </a:r>
        </a:p>
      </dsp:txBody>
      <dsp:txXfrm>
        <a:off x="737078" y="999994"/>
        <a:ext cx="8352740" cy="500197"/>
      </dsp:txXfrm>
    </dsp:sp>
    <dsp:sp modelId="{8F1F06DE-C8A2-4854-8549-DF202012BAD4}">
      <dsp:nvSpPr>
        <dsp:cNvPr id="0" name=""/>
        <dsp:cNvSpPr/>
      </dsp:nvSpPr>
      <dsp:spPr>
        <a:xfrm>
          <a:off x="424455" y="937470"/>
          <a:ext cx="625246" cy="625246"/>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19B5D820-D601-43D1-AD18-BDA15651BB5F}">
      <dsp:nvSpPr>
        <dsp:cNvPr id="0" name=""/>
        <dsp:cNvSpPr/>
      </dsp:nvSpPr>
      <dsp:spPr>
        <a:xfrm>
          <a:off x="847086" y="1750050"/>
          <a:ext cx="8242732" cy="500197"/>
        </a:xfrm>
        <a:prstGeom prst="rect">
          <a:avLst/>
        </a:prstGeom>
        <a:solidFill>
          <a:schemeClr val="lt1"/>
        </a:solidFill>
        <a:ln w="25400" cap="flat" cmpd="sng" algn="ctr">
          <a:solidFill>
            <a:schemeClr val="accent2"/>
          </a:solidFill>
          <a:prstDash val="solid"/>
        </a:ln>
        <a:effectLst/>
        <a:scene3d>
          <a:camera prst="orthographicFront"/>
          <a:lightRig rig="chilly" dir="t"/>
        </a:scene3d>
      </dsp:spPr>
      <dsp:style>
        <a:lnRef idx="2">
          <a:schemeClr val="accent2"/>
        </a:lnRef>
        <a:fillRef idx="1">
          <a:schemeClr val="lt1"/>
        </a:fillRef>
        <a:effectRef idx="0">
          <a:schemeClr val="accent2"/>
        </a:effectRef>
        <a:fontRef idx="minor">
          <a:schemeClr val="dk1"/>
        </a:fontRef>
      </dsp:style>
      <dsp:txBody>
        <a:bodyPr spcFirstLastPara="0" vert="horz" wrap="square" lIns="397032" tIns="81280" rIns="81280" bIns="81280" numCol="1" spcCol="1270" anchor="ctr" anchorCtr="0">
          <a:noAutofit/>
        </a:bodyPr>
        <a:lstStyle/>
        <a:p>
          <a:pPr marL="0" lvl="0" indent="0" algn="l" defTabSz="1422400">
            <a:lnSpc>
              <a:spcPct val="90000"/>
            </a:lnSpc>
            <a:spcBef>
              <a:spcPct val="0"/>
            </a:spcBef>
            <a:spcAft>
              <a:spcPct val="35000"/>
            </a:spcAft>
            <a:buNone/>
          </a:pPr>
          <a:r>
            <a:rPr lang="vi-VN" sz="3200" b="0" kern="1200" dirty="0">
              <a:latin typeface="Times New Roman" panose="02020603050405020304" pitchFamily="18" charset="0"/>
              <a:cs typeface="Times New Roman" panose="02020603050405020304" pitchFamily="18" charset="0"/>
            </a:rPr>
            <a:t>               </a:t>
          </a:r>
          <a:r>
            <a:rPr lang="en-US" sz="3200" b="0" kern="1200" dirty="0">
              <a:latin typeface="Times New Roman" panose="02020603050405020304" pitchFamily="18" charset="0"/>
              <a:cs typeface="Times New Roman" panose="02020603050405020304" pitchFamily="18" charset="0"/>
            </a:rPr>
            <a:t>Lập trình</a:t>
          </a:r>
        </a:p>
      </dsp:txBody>
      <dsp:txXfrm>
        <a:off x="847086" y="1750050"/>
        <a:ext cx="8242732" cy="500197"/>
      </dsp:txXfrm>
    </dsp:sp>
    <dsp:sp modelId="{4FF960DB-94C4-472B-B237-D90388ECCB69}">
      <dsp:nvSpPr>
        <dsp:cNvPr id="0" name=""/>
        <dsp:cNvSpPr/>
      </dsp:nvSpPr>
      <dsp:spPr>
        <a:xfrm>
          <a:off x="534463" y="1687526"/>
          <a:ext cx="625246" cy="625246"/>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E257DBD5-EBE9-4166-A1EE-6890F8803F15}">
      <dsp:nvSpPr>
        <dsp:cNvPr id="0" name=""/>
        <dsp:cNvSpPr/>
      </dsp:nvSpPr>
      <dsp:spPr>
        <a:xfrm>
          <a:off x="737078" y="2500106"/>
          <a:ext cx="8352740" cy="500197"/>
        </a:xfrm>
        <a:prstGeom prst="rect">
          <a:avLst/>
        </a:prstGeom>
        <a:solidFill>
          <a:schemeClr val="lt1"/>
        </a:solidFill>
        <a:ln w="25400" cap="flat" cmpd="sng" algn="ctr">
          <a:solidFill>
            <a:schemeClr val="accent2"/>
          </a:solidFill>
          <a:prstDash val="solid"/>
        </a:ln>
        <a:effectLst/>
        <a:scene3d>
          <a:camera prst="orthographicFront"/>
          <a:lightRig rig="chilly" dir="t"/>
        </a:scene3d>
      </dsp:spPr>
      <dsp:style>
        <a:lnRef idx="2">
          <a:schemeClr val="accent2"/>
        </a:lnRef>
        <a:fillRef idx="1">
          <a:schemeClr val="lt1"/>
        </a:fillRef>
        <a:effectRef idx="0">
          <a:schemeClr val="accent2"/>
        </a:effectRef>
        <a:fontRef idx="minor">
          <a:schemeClr val="dk1"/>
        </a:fontRef>
      </dsp:style>
      <dsp:txBody>
        <a:bodyPr spcFirstLastPara="0" vert="horz" wrap="square" lIns="397032" tIns="81280" rIns="81280" bIns="81280" numCol="1" spcCol="1270" anchor="ctr" anchorCtr="0">
          <a:noAutofit/>
        </a:bodyPr>
        <a:lstStyle/>
        <a:p>
          <a:pPr marL="0" lvl="0" indent="0" algn="l" defTabSz="1422400">
            <a:lnSpc>
              <a:spcPct val="90000"/>
            </a:lnSpc>
            <a:spcBef>
              <a:spcPct val="0"/>
            </a:spcBef>
            <a:spcAft>
              <a:spcPct val="35000"/>
            </a:spcAft>
            <a:buNone/>
          </a:pPr>
          <a:r>
            <a:rPr lang="vi-VN" sz="3200" b="0" kern="1200" dirty="0">
              <a:latin typeface="Times New Roman" panose="02020603050405020304" pitchFamily="18" charset="0"/>
              <a:cs typeface="Times New Roman" panose="02020603050405020304" pitchFamily="18" charset="0"/>
            </a:rPr>
            <a:t>                       </a:t>
          </a:r>
          <a:r>
            <a:rPr lang="en-US" sz="3200" b="0" kern="1200" dirty="0">
              <a:latin typeface="Times New Roman" panose="02020603050405020304" pitchFamily="18" charset="0"/>
              <a:cs typeface="Times New Roman" panose="02020603050405020304" pitchFamily="18" charset="0"/>
            </a:rPr>
            <a:t>Lắp đặt</a:t>
          </a:r>
        </a:p>
      </dsp:txBody>
      <dsp:txXfrm>
        <a:off x="737078" y="2500106"/>
        <a:ext cx="8352740" cy="500197"/>
      </dsp:txXfrm>
    </dsp:sp>
    <dsp:sp modelId="{47302EDB-07A1-471C-AC19-4C6A9D312515}">
      <dsp:nvSpPr>
        <dsp:cNvPr id="0" name=""/>
        <dsp:cNvSpPr/>
      </dsp:nvSpPr>
      <dsp:spPr>
        <a:xfrm>
          <a:off x="424455" y="2437582"/>
          <a:ext cx="625246" cy="625246"/>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 modelId="{DC7A2824-47C1-4C01-A5D3-FE1B28714008}">
      <dsp:nvSpPr>
        <dsp:cNvPr id="0" name=""/>
        <dsp:cNvSpPr/>
      </dsp:nvSpPr>
      <dsp:spPr>
        <a:xfrm>
          <a:off x="420117" y="3250162"/>
          <a:ext cx="8711167" cy="500197"/>
        </a:xfrm>
        <a:prstGeom prst="rect">
          <a:avLst/>
        </a:prstGeom>
        <a:solidFill>
          <a:schemeClr val="lt1"/>
        </a:solidFill>
        <a:ln w="25400" cap="flat" cmpd="sng" algn="ctr">
          <a:solidFill>
            <a:schemeClr val="accent2"/>
          </a:solidFill>
          <a:prstDash val="solid"/>
        </a:ln>
        <a:effectLst/>
        <a:scene3d>
          <a:camera prst="orthographicFront"/>
          <a:lightRig rig="chilly" dir="t"/>
        </a:scene3d>
      </dsp:spPr>
      <dsp:style>
        <a:lnRef idx="2">
          <a:schemeClr val="accent2"/>
        </a:lnRef>
        <a:fillRef idx="1">
          <a:schemeClr val="lt1"/>
        </a:fillRef>
        <a:effectRef idx="0">
          <a:schemeClr val="accent2"/>
        </a:effectRef>
        <a:fontRef idx="minor">
          <a:schemeClr val="dk1"/>
        </a:fontRef>
      </dsp:style>
      <dsp:txBody>
        <a:bodyPr spcFirstLastPara="0" vert="horz" wrap="square" lIns="397032" tIns="81280" rIns="81280" bIns="81280" numCol="1" spcCol="1270" anchor="ctr" anchorCtr="0">
          <a:noAutofit/>
        </a:bodyPr>
        <a:lstStyle/>
        <a:p>
          <a:pPr marL="0" lvl="0" indent="0" algn="l" defTabSz="1422400">
            <a:lnSpc>
              <a:spcPct val="90000"/>
            </a:lnSpc>
            <a:spcBef>
              <a:spcPct val="0"/>
            </a:spcBef>
            <a:spcAft>
              <a:spcPct val="35000"/>
            </a:spcAft>
            <a:buNone/>
          </a:pPr>
          <a:r>
            <a:rPr lang="vi-VN" sz="3200" b="0" kern="1200" dirty="0">
              <a:latin typeface="Times New Roman" panose="02020603050405020304" pitchFamily="18" charset="0"/>
              <a:cs typeface="Times New Roman" panose="02020603050405020304" pitchFamily="18" charset="0"/>
            </a:rPr>
            <a:t>                                </a:t>
          </a:r>
          <a:r>
            <a:rPr lang="en-US" sz="3200" b="0" kern="1200" dirty="0">
              <a:latin typeface="Times New Roman" panose="02020603050405020304" pitchFamily="18" charset="0"/>
              <a:cs typeface="Times New Roman" panose="02020603050405020304" pitchFamily="18" charset="0"/>
            </a:rPr>
            <a:t>Hướng phát tr</a:t>
          </a:r>
          <a:r>
            <a:rPr lang="vi-VN" sz="3200" b="0" kern="1200" dirty="0">
              <a:latin typeface="Times New Roman" panose="02020603050405020304" pitchFamily="18" charset="0"/>
              <a:cs typeface="Times New Roman" panose="02020603050405020304" pitchFamily="18" charset="0"/>
            </a:rPr>
            <a:t>iển</a:t>
          </a:r>
          <a:endParaRPr lang="en-US" sz="3200" b="0" kern="1200" dirty="0">
            <a:latin typeface="Times New Roman" panose="02020603050405020304" pitchFamily="18" charset="0"/>
            <a:cs typeface="Times New Roman" panose="02020603050405020304" pitchFamily="18" charset="0"/>
          </a:endParaRPr>
        </a:p>
      </dsp:txBody>
      <dsp:txXfrm>
        <a:off x="420117" y="3250162"/>
        <a:ext cx="8711167" cy="500197"/>
      </dsp:txXfrm>
    </dsp:sp>
    <dsp:sp modelId="{2BAD34D8-28C1-4E04-8DB8-FF9EDFB9C61F}">
      <dsp:nvSpPr>
        <dsp:cNvPr id="0" name=""/>
        <dsp:cNvSpPr/>
      </dsp:nvSpPr>
      <dsp:spPr>
        <a:xfrm>
          <a:off x="66028" y="3187638"/>
          <a:ext cx="625246" cy="625246"/>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eg>
</file>

<file path=ppt/media/image21.jpg>
</file>

<file path=ppt/media/image22.png>
</file>

<file path=ppt/media/image23.jpg>
</file>

<file path=ppt/media/image24.jpeg>
</file>

<file path=ppt/media/image25.png>
</file>

<file path=ppt/media/image26.png>
</file>

<file path=ppt/media/image27.jpg>
</file>

<file path=ppt/media/image28.png>
</file>

<file path=ppt/media/image29.jpg>
</file>

<file path=ppt/media/image3.jpg>
</file>

<file path=ppt/media/image30.jpg>
</file>

<file path=ppt/media/image31.jpg>
</file>

<file path=ppt/media/image32.png>
</file>

<file path=ppt/media/image33.png>
</file>

<file path=ppt/media/image34.png>
</file>

<file path=ppt/media/image35.png>
</file>

<file path=ppt/media/image36.jpg>
</file>

<file path=ppt/media/image37.jpeg>
</file>

<file path=ppt/media/image38.jpeg>
</file>

<file path=ppt/media/image39.jpe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5536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0549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24203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540425" y="1991825"/>
            <a:ext cx="4063200" cy="1159800"/>
          </a:xfrm>
          <a:prstGeom prst="rect">
            <a:avLst/>
          </a:prstGeom>
        </p:spPr>
        <p:txBody>
          <a:bodyPr spcFirstLastPara="1" wrap="square" lIns="0" tIns="0" rIns="0" bIns="0"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2457500" y="1583350"/>
            <a:ext cx="4229100" cy="1159800"/>
          </a:xfrm>
          <a:prstGeom prst="rect">
            <a:avLst/>
          </a:prstGeom>
        </p:spPr>
        <p:txBody>
          <a:bodyPr spcFirstLastPara="1" wrap="square" lIns="0" tIns="0" rIns="0" bIns="0" anchor="b"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13" name="Google Shape;13;p3"/>
          <p:cNvSpPr txBox="1">
            <a:spLocks noGrp="1"/>
          </p:cNvSpPr>
          <p:nvPr>
            <p:ph type="subTitle" idx="1"/>
          </p:nvPr>
        </p:nvSpPr>
        <p:spPr>
          <a:xfrm>
            <a:off x="2457500" y="2840054"/>
            <a:ext cx="4229100" cy="784800"/>
          </a:xfrm>
          <a:prstGeom prst="rect">
            <a:avLst/>
          </a:prstGeom>
        </p:spPr>
        <p:txBody>
          <a:bodyPr spcFirstLastPara="1" wrap="square" lIns="0" tIns="0" rIns="0" bIns="0" anchor="t" anchorCtr="0">
            <a:noAutofit/>
          </a:bodyPr>
          <a:lstStyle>
            <a:lvl1pPr lvl="0" algn="ctr" rtl="0">
              <a:spcBef>
                <a:spcPts val="0"/>
              </a:spcBef>
              <a:spcAft>
                <a:spcPts val="0"/>
              </a:spcAft>
              <a:buClr>
                <a:schemeClr val="dk2"/>
              </a:buClr>
              <a:buSzPts val="2400"/>
              <a:buNone/>
              <a:defRPr>
                <a:solidFill>
                  <a:schemeClr val="dk2"/>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endParaRPr/>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5"/>
          <p:cNvSpPr/>
          <p:nvPr/>
        </p:nvSpPr>
        <p:spPr>
          <a:xfrm rot="254369">
            <a:off x="3871013" y="1231044"/>
            <a:ext cx="1406078" cy="118636"/>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5"/>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20" name="Google Shape;20;p5"/>
          <p:cNvSpPr txBox="1">
            <a:spLocks noGrp="1"/>
          </p:cNvSpPr>
          <p:nvPr>
            <p:ph type="body" idx="1"/>
          </p:nvPr>
        </p:nvSpPr>
        <p:spPr>
          <a:xfrm>
            <a:off x="1628275" y="1428825"/>
            <a:ext cx="5887500" cy="29088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gt;"/>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21" name="Google Shape;21;p5"/>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 image">
  <p:cSld name="TITLE_AND_BODY_1">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1876225" y="1420400"/>
            <a:ext cx="2345100" cy="312300"/>
          </a:xfrm>
          <a:prstGeom prst="rect">
            <a:avLst/>
          </a:prstGeom>
        </p:spPr>
        <p:txBody>
          <a:bodyPr spcFirstLastPara="1" wrap="square" lIns="0" tIns="0" rIns="0" bIns="0" anchor="b" anchorCtr="0">
            <a:noAutofit/>
          </a:bodyPr>
          <a:lstStyle>
            <a:lvl1pPr lvl="0" algn="l" rtl="0">
              <a:spcBef>
                <a:spcPts val="0"/>
              </a:spcBef>
              <a:spcAft>
                <a:spcPts val="0"/>
              </a:spcAft>
              <a:buSzPts val="2400"/>
              <a:buNone/>
              <a:defRPr/>
            </a:lvl1pPr>
            <a:lvl2pPr lvl="1" algn="l" rtl="0">
              <a:spcBef>
                <a:spcPts val="0"/>
              </a:spcBef>
              <a:spcAft>
                <a:spcPts val="0"/>
              </a:spcAft>
              <a:buSzPts val="2400"/>
              <a:buNone/>
              <a:defRPr/>
            </a:lvl2pPr>
            <a:lvl3pPr lvl="2" algn="l" rtl="0">
              <a:spcBef>
                <a:spcPts val="0"/>
              </a:spcBef>
              <a:spcAft>
                <a:spcPts val="0"/>
              </a:spcAft>
              <a:buSzPts val="2400"/>
              <a:buNone/>
              <a:defRPr/>
            </a:lvl3pPr>
            <a:lvl4pPr lvl="3" algn="l" rtl="0">
              <a:spcBef>
                <a:spcPts val="0"/>
              </a:spcBef>
              <a:spcAft>
                <a:spcPts val="0"/>
              </a:spcAft>
              <a:buSzPts val="2400"/>
              <a:buNone/>
              <a:defRPr/>
            </a:lvl4pPr>
            <a:lvl5pPr lvl="4" algn="l" rtl="0">
              <a:spcBef>
                <a:spcPts val="0"/>
              </a:spcBef>
              <a:spcAft>
                <a:spcPts val="0"/>
              </a:spcAft>
              <a:buSzPts val="2400"/>
              <a:buNone/>
              <a:defRPr/>
            </a:lvl5pPr>
            <a:lvl6pPr lvl="5" algn="l" rtl="0">
              <a:spcBef>
                <a:spcPts val="0"/>
              </a:spcBef>
              <a:spcAft>
                <a:spcPts val="0"/>
              </a:spcAft>
              <a:buSzPts val="2400"/>
              <a:buNone/>
              <a:defRPr/>
            </a:lvl6pPr>
            <a:lvl7pPr lvl="6" algn="l" rtl="0">
              <a:spcBef>
                <a:spcPts val="0"/>
              </a:spcBef>
              <a:spcAft>
                <a:spcPts val="0"/>
              </a:spcAft>
              <a:buSzPts val="2400"/>
              <a:buNone/>
              <a:defRPr/>
            </a:lvl7pPr>
            <a:lvl8pPr lvl="7" algn="l" rtl="0">
              <a:spcBef>
                <a:spcPts val="0"/>
              </a:spcBef>
              <a:spcAft>
                <a:spcPts val="0"/>
              </a:spcAft>
              <a:buSzPts val="2400"/>
              <a:buNone/>
              <a:defRPr/>
            </a:lvl8pPr>
            <a:lvl9pPr lvl="8" algn="l" rtl="0">
              <a:spcBef>
                <a:spcPts val="0"/>
              </a:spcBef>
              <a:spcAft>
                <a:spcPts val="0"/>
              </a:spcAft>
              <a:buSzPts val="2400"/>
              <a:buNone/>
              <a:defRPr/>
            </a:lvl9pPr>
          </a:lstStyle>
          <a:p>
            <a:endParaRPr/>
          </a:p>
        </p:txBody>
      </p:sp>
      <p:sp>
        <p:nvSpPr>
          <p:cNvPr id="24" name="Google Shape;24;p6"/>
          <p:cNvSpPr txBox="1">
            <a:spLocks noGrp="1"/>
          </p:cNvSpPr>
          <p:nvPr>
            <p:ph type="body" idx="1"/>
          </p:nvPr>
        </p:nvSpPr>
        <p:spPr>
          <a:xfrm>
            <a:off x="1876225" y="1853502"/>
            <a:ext cx="2345100" cy="20385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gt;"/>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25" name="Google Shape;25;p6"/>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p:nvPr/>
        </p:nvSpPr>
        <p:spPr>
          <a:xfrm rot="254369">
            <a:off x="3871013" y="1231044"/>
            <a:ext cx="1406078" cy="118636"/>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7"/>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29" name="Google Shape;29;p7"/>
          <p:cNvSpPr txBox="1">
            <a:spLocks noGrp="1"/>
          </p:cNvSpPr>
          <p:nvPr>
            <p:ph type="body" idx="1"/>
          </p:nvPr>
        </p:nvSpPr>
        <p:spPr>
          <a:xfrm>
            <a:off x="1628225" y="1428825"/>
            <a:ext cx="2721300" cy="29088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gt;"/>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0" name="Google Shape;30;p7"/>
          <p:cNvSpPr txBox="1">
            <a:spLocks noGrp="1"/>
          </p:cNvSpPr>
          <p:nvPr>
            <p:ph type="body" idx="2"/>
          </p:nvPr>
        </p:nvSpPr>
        <p:spPr>
          <a:xfrm>
            <a:off x="4794549" y="1428825"/>
            <a:ext cx="2721300" cy="29088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gt;"/>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1" name="Google Shape;31;p7"/>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bg>
      <p:bgPr>
        <a:blipFill>
          <a:blip r:embed="rId2">
            <a:alphaModFix/>
          </a:blip>
          <a:stretch>
            <a:fillRect/>
          </a:stretch>
        </a:blipFill>
        <a:effectLst/>
      </p:bgPr>
    </p:bg>
    <p:spTree>
      <p:nvGrpSpPr>
        <p:cNvPr id="1" name="Shape 32"/>
        <p:cNvGrpSpPr/>
        <p:nvPr/>
      </p:nvGrpSpPr>
      <p:grpSpPr>
        <a:xfrm>
          <a:off x="0" y="0"/>
          <a:ext cx="0" cy="0"/>
          <a:chOff x="0" y="0"/>
          <a:chExt cx="0" cy="0"/>
        </a:xfrm>
      </p:grpSpPr>
      <p:sp>
        <p:nvSpPr>
          <p:cNvPr id="33" name="Google Shape;33;p8"/>
          <p:cNvSpPr/>
          <p:nvPr/>
        </p:nvSpPr>
        <p:spPr>
          <a:xfrm rot="254369">
            <a:off x="3871013" y="1231044"/>
            <a:ext cx="1406078" cy="118636"/>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8"/>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35" name="Google Shape;35;p8"/>
          <p:cNvSpPr txBox="1">
            <a:spLocks noGrp="1"/>
          </p:cNvSpPr>
          <p:nvPr>
            <p:ph type="body" idx="1"/>
          </p:nvPr>
        </p:nvSpPr>
        <p:spPr>
          <a:xfrm>
            <a:off x="1628275" y="1428825"/>
            <a:ext cx="1786500" cy="29316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gt;"/>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6" name="Google Shape;36;p8"/>
          <p:cNvSpPr txBox="1">
            <a:spLocks noGrp="1"/>
          </p:cNvSpPr>
          <p:nvPr>
            <p:ph type="body" idx="2"/>
          </p:nvPr>
        </p:nvSpPr>
        <p:spPr>
          <a:xfrm>
            <a:off x="3646725" y="1428825"/>
            <a:ext cx="1786500" cy="29316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gt;"/>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7" name="Google Shape;37;p8"/>
          <p:cNvSpPr txBox="1">
            <a:spLocks noGrp="1"/>
          </p:cNvSpPr>
          <p:nvPr>
            <p:ph type="body" idx="3"/>
          </p:nvPr>
        </p:nvSpPr>
        <p:spPr>
          <a:xfrm>
            <a:off x="5665175" y="1428825"/>
            <a:ext cx="1786500" cy="29316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gt;"/>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8" name="Google Shape;38;p8"/>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9"/>
          <p:cNvSpPr/>
          <p:nvPr/>
        </p:nvSpPr>
        <p:spPr>
          <a:xfrm rot="254369">
            <a:off x="3871013" y="1231044"/>
            <a:ext cx="1406078" cy="118636"/>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42" name="Google Shape;42;p9"/>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1" type="blank">
  <p:cSld name="BLANK">
    <p:bg>
      <p:bgPr>
        <a:blipFill>
          <a:blip r:embed="rId2">
            <a:alphaModFix/>
          </a:blip>
          <a:stretch>
            <a:fillRect/>
          </a:stretch>
        </a:blipFill>
        <a:effectLst/>
      </p:bgPr>
    </p:bg>
    <p:spTree>
      <p:nvGrpSpPr>
        <p:cNvPr id="1" name="Shape 46"/>
        <p:cNvGrpSpPr/>
        <p:nvPr/>
      </p:nvGrpSpPr>
      <p:grpSpPr>
        <a:xfrm>
          <a:off x="0" y="0"/>
          <a:ext cx="0" cy="0"/>
          <a:chOff x="0" y="0"/>
          <a:chExt cx="0" cy="0"/>
        </a:xfrm>
      </p:grpSpPr>
      <p:sp>
        <p:nvSpPr>
          <p:cNvPr id="47" name="Google Shape;47;p11"/>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 background">
  <p:cSld name="BLANK_1_1">
    <p:spTree>
      <p:nvGrpSpPr>
        <p:cNvPr id="1" name="Shape 56"/>
        <p:cNvGrpSpPr/>
        <p:nvPr/>
      </p:nvGrpSpPr>
      <p:grpSpPr>
        <a:xfrm>
          <a:off x="0" y="0"/>
          <a:ext cx="0" cy="0"/>
          <a:chOff x="0" y="0"/>
          <a:chExt cx="0" cy="0"/>
        </a:xfrm>
      </p:grpSpPr>
      <p:pic>
        <p:nvPicPr>
          <p:cNvPr id="57" name="Google Shape;57;p15"/>
          <p:cNvPicPr preferRelativeResize="0"/>
          <p:nvPr/>
        </p:nvPicPr>
        <p:blipFill>
          <a:blip r:embed="rId2">
            <a:alphaModFix/>
          </a:blip>
          <a:stretch>
            <a:fillRect/>
          </a:stretch>
        </p:blipFill>
        <p:spPr>
          <a:xfrm>
            <a:off x="0" y="0"/>
            <a:ext cx="9144001" cy="5143500"/>
          </a:xfrm>
          <a:prstGeom prst="rect">
            <a:avLst/>
          </a:prstGeom>
          <a:noFill/>
          <a:ln>
            <a:noFill/>
          </a:ln>
        </p:spPr>
      </p:pic>
      <p:sp>
        <p:nvSpPr>
          <p:cNvPr id="58" name="Google Shape;58;p15"/>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28275" y="810800"/>
            <a:ext cx="5887500" cy="445500"/>
          </a:xfrm>
          <a:prstGeom prst="rect">
            <a:avLst/>
          </a:prstGeom>
          <a:noFill/>
          <a:ln>
            <a:noFill/>
          </a:ln>
        </p:spPr>
        <p:txBody>
          <a:bodyPr spcFirstLastPara="1" wrap="square" lIns="0" tIns="0" rIns="0" bIns="0" anchor="b" anchorCtr="0">
            <a:noAutofit/>
          </a:bodyPr>
          <a:lstStyle>
            <a:lvl1pPr lvl="0"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1pPr>
            <a:lvl2pPr lvl="1"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2pPr>
            <a:lvl3pPr lvl="2"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3pPr>
            <a:lvl4pPr lvl="3"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4pPr>
            <a:lvl5pPr lvl="4"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5pPr>
            <a:lvl6pPr lvl="5"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6pPr>
            <a:lvl7pPr lvl="6"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7pPr>
            <a:lvl8pPr lvl="7"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8pPr>
            <a:lvl9pPr lvl="8"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9pPr>
          </a:lstStyle>
          <a:p>
            <a:endParaRPr/>
          </a:p>
        </p:txBody>
      </p:sp>
      <p:sp>
        <p:nvSpPr>
          <p:cNvPr id="7" name="Google Shape;7;p1"/>
          <p:cNvSpPr txBox="1">
            <a:spLocks noGrp="1"/>
          </p:cNvSpPr>
          <p:nvPr>
            <p:ph type="body" idx="1"/>
          </p:nvPr>
        </p:nvSpPr>
        <p:spPr>
          <a:xfrm>
            <a:off x="1628275" y="1428825"/>
            <a:ext cx="5887500" cy="2908800"/>
          </a:xfrm>
          <a:prstGeom prst="rect">
            <a:avLst/>
          </a:prstGeom>
          <a:noFill/>
          <a:ln>
            <a:noFill/>
          </a:ln>
        </p:spPr>
        <p:txBody>
          <a:bodyPr spcFirstLastPara="1" wrap="square" lIns="0" tIns="0" rIns="0" bIns="0" anchor="t" anchorCtr="0">
            <a:noAutofit/>
          </a:bodyPr>
          <a:lstStyle>
            <a:lvl1pPr marL="457200" lvl="0" indent="-381000">
              <a:spcBef>
                <a:spcPts val="600"/>
              </a:spcBef>
              <a:spcAft>
                <a:spcPts val="0"/>
              </a:spcAft>
              <a:buClr>
                <a:schemeClr val="dk2"/>
              </a:buClr>
              <a:buSzPts val="2400"/>
              <a:buFont typeface="Patrick Hand"/>
              <a:buChar char="&gt;"/>
              <a:defRPr sz="2400">
                <a:solidFill>
                  <a:schemeClr val="dk1"/>
                </a:solidFill>
                <a:latin typeface="Patrick Hand"/>
                <a:ea typeface="Patrick Hand"/>
                <a:cs typeface="Patrick Hand"/>
                <a:sym typeface="Patrick Hand"/>
              </a:defRPr>
            </a:lvl1pPr>
            <a:lvl2pPr marL="914400" lvl="1"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2pPr>
            <a:lvl3pPr marL="1371600" lvl="2"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3pPr>
            <a:lvl4pPr marL="1828800" lvl="3"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4pPr>
            <a:lvl5pPr marL="2286000" lvl="4"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5pPr>
            <a:lvl6pPr marL="2743200" lvl="5"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6pPr>
            <a:lvl7pPr marL="3200400" lvl="6"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7pPr>
            <a:lvl8pPr marL="3657600" lvl="7"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8pPr>
            <a:lvl9pPr marL="4114800" lvl="8"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9pPr>
          </a:lstStyle>
          <a:p>
            <a:endParaRPr/>
          </a:p>
        </p:txBody>
      </p:sp>
      <p:sp>
        <p:nvSpPr>
          <p:cNvPr id="8" name="Google Shape;8;p1"/>
          <p:cNvSpPr txBox="1">
            <a:spLocks noGrp="1"/>
          </p:cNvSpPr>
          <p:nvPr>
            <p:ph type="sldNum" idx="12"/>
          </p:nvPr>
        </p:nvSpPr>
        <p:spPr>
          <a:xfrm>
            <a:off x="4297650" y="4646800"/>
            <a:ext cx="548700" cy="496500"/>
          </a:xfrm>
          <a:prstGeom prst="rect">
            <a:avLst/>
          </a:prstGeom>
          <a:noFill/>
          <a:ln>
            <a:noFill/>
          </a:ln>
        </p:spPr>
        <p:txBody>
          <a:bodyPr spcFirstLastPara="1" wrap="square" lIns="0" tIns="0" rIns="0" bIns="0" anchor="ctr" anchorCtr="0">
            <a:noAutofit/>
          </a:bodyPr>
          <a:lstStyle>
            <a:lvl1pPr lvl="0" algn="ctr">
              <a:buNone/>
              <a:defRPr sz="1300">
                <a:solidFill>
                  <a:schemeClr val="lt1"/>
                </a:solidFill>
                <a:latin typeface="Patrick Hand"/>
                <a:ea typeface="Patrick Hand"/>
                <a:cs typeface="Patrick Hand"/>
                <a:sym typeface="Patrick Hand"/>
              </a:defRPr>
            </a:lvl1pPr>
            <a:lvl2pPr lvl="1" algn="ctr">
              <a:buNone/>
              <a:defRPr sz="1300">
                <a:solidFill>
                  <a:schemeClr val="lt1"/>
                </a:solidFill>
                <a:latin typeface="Patrick Hand"/>
                <a:ea typeface="Patrick Hand"/>
                <a:cs typeface="Patrick Hand"/>
                <a:sym typeface="Patrick Hand"/>
              </a:defRPr>
            </a:lvl2pPr>
            <a:lvl3pPr lvl="2" algn="ctr">
              <a:buNone/>
              <a:defRPr sz="1300">
                <a:solidFill>
                  <a:schemeClr val="lt1"/>
                </a:solidFill>
                <a:latin typeface="Patrick Hand"/>
                <a:ea typeface="Patrick Hand"/>
                <a:cs typeface="Patrick Hand"/>
                <a:sym typeface="Patrick Hand"/>
              </a:defRPr>
            </a:lvl3pPr>
            <a:lvl4pPr lvl="3" algn="ctr">
              <a:buNone/>
              <a:defRPr sz="1300">
                <a:solidFill>
                  <a:schemeClr val="lt1"/>
                </a:solidFill>
                <a:latin typeface="Patrick Hand"/>
                <a:ea typeface="Patrick Hand"/>
                <a:cs typeface="Patrick Hand"/>
                <a:sym typeface="Patrick Hand"/>
              </a:defRPr>
            </a:lvl4pPr>
            <a:lvl5pPr lvl="4" algn="ctr">
              <a:buNone/>
              <a:defRPr sz="1300">
                <a:solidFill>
                  <a:schemeClr val="lt1"/>
                </a:solidFill>
                <a:latin typeface="Patrick Hand"/>
                <a:ea typeface="Patrick Hand"/>
                <a:cs typeface="Patrick Hand"/>
                <a:sym typeface="Patrick Hand"/>
              </a:defRPr>
            </a:lvl5pPr>
            <a:lvl6pPr lvl="5" algn="ctr">
              <a:buNone/>
              <a:defRPr sz="1300">
                <a:solidFill>
                  <a:schemeClr val="lt1"/>
                </a:solidFill>
                <a:latin typeface="Patrick Hand"/>
                <a:ea typeface="Patrick Hand"/>
                <a:cs typeface="Patrick Hand"/>
                <a:sym typeface="Patrick Hand"/>
              </a:defRPr>
            </a:lvl6pPr>
            <a:lvl7pPr lvl="6" algn="ctr">
              <a:buNone/>
              <a:defRPr sz="1300">
                <a:solidFill>
                  <a:schemeClr val="lt1"/>
                </a:solidFill>
                <a:latin typeface="Patrick Hand"/>
                <a:ea typeface="Patrick Hand"/>
                <a:cs typeface="Patrick Hand"/>
                <a:sym typeface="Patrick Hand"/>
              </a:defRPr>
            </a:lvl7pPr>
            <a:lvl8pPr lvl="7" algn="ctr">
              <a:buNone/>
              <a:defRPr sz="1300">
                <a:solidFill>
                  <a:schemeClr val="lt1"/>
                </a:solidFill>
                <a:latin typeface="Patrick Hand"/>
                <a:ea typeface="Patrick Hand"/>
                <a:cs typeface="Patrick Hand"/>
                <a:sym typeface="Patrick Hand"/>
              </a:defRPr>
            </a:lvl8pPr>
            <a:lvl9pPr lvl="8" algn="ctr">
              <a:buNone/>
              <a:defRPr sz="1300">
                <a:solidFill>
                  <a:schemeClr val="lt1"/>
                </a:solidFill>
                <a:latin typeface="Patrick Hand"/>
                <a:ea typeface="Patrick Hand"/>
                <a:cs typeface="Patrick Hand"/>
                <a:sym typeface="Patrick Hand"/>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7" r:id="rId8"/>
    <p:sldLayoutId id="2147483661" r:id="rId9"/>
  </p:sldLayoutIdLst>
  <p:transition spd="slow">
    <p:wip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0.jpeg"/></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23.jp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1.jpg"/><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hyperlink" Target="https://hshop.vn/products/cam-bien-sieu-am-srf04" TargetMode="External"/><Relationship Id="rId4" Type="http://schemas.openxmlformats.org/officeDocument/2006/relationships/hyperlink" Target="https://hshop.vn/products/mach-hien-thi-4-led-7-doan"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vi.wikipedia.org/wiki/M%C3%B4i_tr%C6%B0%E1%BB%9Dng_ph%C3%A1t_tri%E1%BB%83n_t%C3%ADch_h%E1%BB%A3p" TargetMode="External"/><Relationship Id="rId2" Type="http://schemas.openxmlformats.org/officeDocument/2006/relationships/image" Target="../media/image29.jpg"/><Relationship Id="rId1" Type="http://schemas.openxmlformats.org/officeDocument/2006/relationships/slideLayout" Target="../slideLayouts/slideLayout8.xml"/><Relationship Id="rId4" Type="http://schemas.openxmlformats.org/officeDocument/2006/relationships/hyperlink" Target="https://www.thegioididong.com/game-app/cach-tai-va-cai-dat-arduino-ide-nhanh-de-dang-1321845"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s://vi.wikipedia.org/wiki/C_(ng%C3%B4n_ng%E1%BB%AF_l%E1%BA%ADp_tr%C3%ACnh)" TargetMode="External"/><Relationship Id="rId2" Type="http://schemas.openxmlformats.org/officeDocument/2006/relationships/image" Target="../media/image18.jpg"/><Relationship Id="rId1" Type="http://schemas.openxmlformats.org/officeDocument/2006/relationships/slideLayout" Target="../slideLayouts/slideLayout8.xml"/><Relationship Id="rId4" Type="http://schemas.openxmlformats.org/officeDocument/2006/relationships/hyperlink" Target="https://vi.wikipedia.org/wiki/C%2B%2B"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9.jpg"/><Relationship Id="rId7" Type="http://schemas.openxmlformats.org/officeDocument/2006/relationships/diagramColors" Target="../diagrams/colors2.xm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26.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4.jp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g"/><Relationship Id="rId1" Type="http://schemas.openxmlformats.org/officeDocument/2006/relationships/slideLayout" Target="../slideLayouts/slideLayout8.xml"/><Relationship Id="rId5" Type="http://schemas.openxmlformats.org/officeDocument/2006/relationships/image" Target="../media/image39.jpeg"/><Relationship Id="rId4" Type="http://schemas.openxmlformats.org/officeDocument/2006/relationships/image" Target="../media/image38.jpeg"/></Relationships>
</file>

<file path=ppt/slides/_rels/slide34.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6"/>
          <p:cNvSpPr txBox="1">
            <a:spLocks noGrp="1"/>
          </p:cNvSpPr>
          <p:nvPr>
            <p:ph type="ctrTitle"/>
          </p:nvPr>
        </p:nvSpPr>
        <p:spPr>
          <a:xfrm>
            <a:off x="2540425" y="1991825"/>
            <a:ext cx="40632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Rectangle 2"/>
          <p:cNvSpPr/>
          <p:nvPr/>
        </p:nvSpPr>
        <p:spPr>
          <a:xfrm>
            <a:off x="2567675" y="135789"/>
            <a:ext cx="4089582" cy="707886"/>
          </a:xfrm>
          <a:prstGeom prst="rect">
            <a:avLst/>
          </a:prstGeom>
          <a:noFill/>
        </p:spPr>
        <p:txBody>
          <a:bodyPr wrap="none" lIns="91440" tIns="45720" rIns="91440" bIns="45720">
            <a:spAutoFit/>
          </a:bodyPr>
          <a:lstStyle/>
          <a:p>
            <a:pPr algn="ctr"/>
            <a:r>
              <a:rPr lang="en-US" sz="2000" b="0" cap="none" spc="0" dirty="0">
                <a:ln w="0"/>
                <a:solidFill>
                  <a:schemeClr val="accent3">
                    <a:lumMod val="75000"/>
                  </a:schemeClr>
                </a:solidFill>
                <a:effectLst>
                  <a:outerShdw blurRad="38100" dist="19050" dir="2700000" algn="tl" rotWithShape="0">
                    <a:schemeClr val="dk1">
                      <a:alpha val="40000"/>
                    </a:schemeClr>
                  </a:outerShdw>
                </a:effectLst>
              </a:rPr>
              <a:t>TRƯỜNG ĐẠI HỌC </a:t>
            </a:r>
            <a:r>
              <a:rPr lang="en-US" sz="2000" dirty="0">
                <a:ln w="0"/>
                <a:solidFill>
                  <a:schemeClr val="accent3">
                    <a:lumMod val="75000"/>
                  </a:schemeClr>
                </a:solidFill>
                <a:effectLst>
                  <a:outerShdw blurRad="38100" dist="19050" dir="2700000" algn="tl" rotWithShape="0">
                    <a:schemeClr val="dk1">
                      <a:alpha val="40000"/>
                    </a:schemeClr>
                  </a:outerShdw>
                </a:effectLst>
              </a:rPr>
              <a:t>PHAN THIẾT</a:t>
            </a:r>
            <a:endParaRPr lang="en-US" sz="2000" b="0" cap="none" spc="0" dirty="0">
              <a:ln w="0"/>
              <a:solidFill>
                <a:schemeClr val="accent3">
                  <a:lumMod val="75000"/>
                </a:schemeClr>
              </a:solidFill>
              <a:effectLst>
                <a:outerShdw blurRad="38100" dist="19050" dir="2700000" algn="tl" rotWithShape="0">
                  <a:schemeClr val="dk1">
                    <a:alpha val="40000"/>
                  </a:schemeClr>
                </a:outerShdw>
              </a:effectLst>
            </a:endParaRPr>
          </a:p>
          <a:p>
            <a:pPr algn="ctr"/>
            <a:r>
              <a:rPr lang="en-US" sz="2000" dirty="0">
                <a:ln w="0"/>
                <a:solidFill>
                  <a:schemeClr val="accent3">
                    <a:lumMod val="75000"/>
                  </a:schemeClr>
                </a:solidFill>
                <a:effectLst>
                  <a:outerShdw blurRad="38100" dist="19050" dir="2700000" algn="tl" rotWithShape="0">
                    <a:schemeClr val="dk1">
                      <a:alpha val="40000"/>
                    </a:schemeClr>
                  </a:outerShdw>
                </a:effectLst>
              </a:rPr>
              <a:t>KHOA CÔNG NGHỆ THÔNG TIN</a:t>
            </a:r>
            <a:endParaRPr lang="en-US" sz="2000" b="0" cap="none" spc="0" dirty="0">
              <a:ln w="0"/>
              <a:solidFill>
                <a:schemeClr val="accent3">
                  <a:lumMod val="75000"/>
                </a:schemeClr>
              </a:solidFill>
              <a:effectLst>
                <a:outerShdw blurRad="38100" dist="19050" dir="2700000" algn="tl" rotWithShape="0">
                  <a:schemeClr val="dk1">
                    <a:alpha val="40000"/>
                  </a:schemeClr>
                </a:outerShdw>
              </a:effectLst>
            </a:endParaRPr>
          </a:p>
        </p:txBody>
      </p:sp>
      <p:sp>
        <p:nvSpPr>
          <p:cNvPr id="4" name="Rectangle 3"/>
          <p:cNvSpPr/>
          <p:nvPr/>
        </p:nvSpPr>
        <p:spPr>
          <a:xfrm>
            <a:off x="422054" y="1017818"/>
            <a:ext cx="8380820" cy="830997"/>
          </a:xfrm>
          <a:prstGeom prst="rect">
            <a:avLst/>
          </a:prstGeom>
          <a:noFill/>
        </p:spPr>
        <p:txBody>
          <a:bodyPr wrap="none" lIns="91440" tIns="45720" rIns="91440" bIns="45720">
            <a:spAutoFit/>
          </a:bodyPr>
          <a:lstStyle/>
          <a:p>
            <a:pPr algn="ctr"/>
            <a:r>
              <a:rPr lang="en-US" sz="2400" b="1" dirty="0">
                <a:ln w="22225">
                  <a:solidFill>
                    <a:schemeClr val="accent1">
                      <a:lumMod val="75000"/>
                    </a:schemeClr>
                  </a:solidFill>
                  <a:prstDash val="solid"/>
                </a:ln>
                <a:solidFill>
                  <a:schemeClr val="accent2">
                    <a:lumMod val="40000"/>
                    <a:lumOff val="60000"/>
                  </a:schemeClr>
                </a:solidFill>
              </a:rPr>
              <a:t>SÁNG TẠO KHOA HỌC KỸ THUẬT </a:t>
            </a:r>
          </a:p>
          <a:p>
            <a:pPr algn="ctr"/>
            <a:r>
              <a:rPr lang="en-US" sz="2400" b="1" dirty="0">
                <a:ln w="22225">
                  <a:solidFill>
                    <a:schemeClr val="accent1">
                      <a:lumMod val="75000"/>
                    </a:schemeClr>
                  </a:solidFill>
                  <a:prstDash val="solid"/>
                </a:ln>
                <a:solidFill>
                  <a:schemeClr val="accent2">
                    <a:lumMod val="40000"/>
                    <a:lumOff val="60000"/>
                  </a:schemeClr>
                </a:solidFill>
              </a:rPr>
              <a:t>TRƯỜNG ĐẠI HỌC PHAN THIẾT LẦN THỨ 1 (2021-2022)</a:t>
            </a:r>
          </a:p>
        </p:txBody>
      </p:sp>
      <p:sp>
        <p:nvSpPr>
          <p:cNvPr id="5" name="Rectangle 4"/>
          <p:cNvSpPr/>
          <p:nvPr/>
        </p:nvSpPr>
        <p:spPr>
          <a:xfrm>
            <a:off x="213342" y="2023368"/>
            <a:ext cx="8717307" cy="1815882"/>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2800" b="1" dirty="0" err="1">
                <a:ln/>
                <a:solidFill>
                  <a:schemeClr val="accent2">
                    <a:lumMod val="75000"/>
                  </a:schemeClr>
                </a:solidFill>
              </a:rPr>
              <a:t>Đ</a:t>
            </a:r>
            <a:r>
              <a:rPr lang="en-US" sz="2800" b="1" cap="none" spc="0" dirty="0" err="1">
                <a:ln/>
                <a:solidFill>
                  <a:schemeClr val="accent2">
                    <a:lumMod val="75000"/>
                  </a:schemeClr>
                </a:solidFill>
                <a:effectLst/>
              </a:rPr>
              <a:t>ề</a:t>
            </a:r>
            <a:r>
              <a:rPr lang="en-US" sz="2800" b="1" cap="none" spc="0" dirty="0">
                <a:ln/>
                <a:solidFill>
                  <a:schemeClr val="accent2">
                    <a:lumMod val="75000"/>
                  </a:schemeClr>
                </a:solidFill>
                <a:effectLst/>
              </a:rPr>
              <a:t> </a:t>
            </a:r>
            <a:r>
              <a:rPr lang="en-US" sz="2800" b="1" cap="none" spc="0" dirty="0" err="1">
                <a:ln/>
                <a:solidFill>
                  <a:schemeClr val="accent2">
                    <a:lumMod val="75000"/>
                  </a:schemeClr>
                </a:solidFill>
                <a:effectLst/>
              </a:rPr>
              <a:t>tài</a:t>
            </a:r>
            <a:endParaRPr lang="en-US" sz="2800" b="1" cap="none" spc="0" dirty="0">
              <a:ln/>
              <a:solidFill>
                <a:schemeClr val="accent2">
                  <a:lumMod val="75000"/>
                </a:schemeClr>
              </a:solidFill>
              <a:effectLst/>
            </a:endParaRPr>
          </a:p>
          <a:p>
            <a:pPr algn="ctr"/>
            <a:r>
              <a:rPr lang="en-US" sz="2800" b="1" dirty="0" err="1">
                <a:ln/>
                <a:solidFill>
                  <a:schemeClr val="accent3"/>
                </a:solidFill>
              </a:rPr>
              <a:t>Giải</a:t>
            </a:r>
            <a:r>
              <a:rPr lang="en-US" sz="2800" b="1" dirty="0">
                <a:ln/>
                <a:solidFill>
                  <a:schemeClr val="accent3"/>
                </a:solidFill>
              </a:rPr>
              <a:t> </a:t>
            </a:r>
            <a:r>
              <a:rPr lang="en-US" sz="2800" b="1" dirty="0" err="1">
                <a:ln/>
                <a:solidFill>
                  <a:schemeClr val="accent3"/>
                </a:solidFill>
              </a:rPr>
              <a:t>pháp</a:t>
            </a:r>
            <a:r>
              <a:rPr lang="en-US" sz="2800" b="1" dirty="0">
                <a:ln/>
                <a:solidFill>
                  <a:schemeClr val="accent3"/>
                </a:solidFill>
              </a:rPr>
              <a:t> </a:t>
            </a:r>
            <a:r>
              <a:rPr lang="en-US" sz="2800" b="1" dirty="0" err="1">
                <a:ln/>
                <a:solidFill>
                  <a:schemeClr val="accent3"/>
                </a:solidFill>
              </a:rPr>
              <a:t>hệ</a:t>
            </a:r>
            <a:r>
              <a:rPr lang="en-US" sz="2800" b="1" dirty="0">
                <a:ln/>
                <a:solidFill>
                  <a:schemeClr val="accent3"/>
                </a:solidFill>
              </a:rPr>
              <a:t> </a:t>
            </a:r>
            <a:r>
              <a:rPr lang="en-US" sz="2800" b="1" dirty="0" err="1">
                <a:ln/>
                <a:solidFill>
                  <a:schemeClr val="accent3"/>
                </a:solidFill>
              </a:rPr>
              <a:t>thống</a:t>
            </a:r>
            <a:r>
              <a:rPr lang="en-US" sz="2800" b="1" dirty="0">
                <a:ln/>
                <a:solidFill>
                  <a:schemeClr val="accent3"/>
                </a:solidFill>
              </a:rPr>
              <a:t> </a:t>
            </a:r>
            <a:r>
              <a:rPr lang="en-US" sz="2800" b="1" dirty="0" err="1">
                <a:ln/>
                <a:solidFill>
                  <a:schemeClr val="accent3"/>
                </a:solidFill>
              </a:rPr>
              <a:t>tín</a:t>
            </a:r>
            <a:r>
              <a:rPr lang="en-US" sz="2800" b="1" dirty="0">
                <a:ln/>
                <a:solidFill>
                  <a:schemeClr val="accent3"/>
                </a:solidFill>
              </a:rPr>
              <a:t> </a:t>
            </a:r>
            <a:r>
              <a:rPr lang="en-US" sz="2800" b="1" dirty="0" err="1">
                <a:ln/>
                <a:solidFill>
                  <a:schemeClr val="accent3"/>
                </a:solidFill>
              </a:rPr>
              <a:t>hiệu</a:t>
            </a:r>
            <a:r>
              <a:rPr lang="en-US" sz="2800" b="1" dirty="0">
                <a:ln/>
                <a:solidFill>
                  <a:schemeClr val="accent3"/>
                </a:solidFill>
              </a:rPr>
              <a:t> </a:t>
            </a:r>
            <a:r>
              <a:rPr lang="en-US" sz="2800" b="1" dirty="0" err="1">
                <a:ln/>
                <a:solidFill>
                  <a:schemeClr val="accent3"/>
                </a:solidFill>
              </a:rPr>
              <a:t>cảnh</a:t>
            </a:r>
            <a:r>
              <a:rPr lang="en-US" sz="2800" b="1" dirty="0">
                <a:ln/>
                <a:solidFill>
                  <a:schemeClr val="accent3"/>
                </a:solidFill>
              </a:rPr>
              <a:t> </a:t>
            </a:r>
            <a:r>
              <a:rPr lang="en-US" sz="2800" b="1" dirty="0" err="1">
                <a:ln/>
                <a:solidFill>
                  <a:schemeClr val="accent3"/>
                </a:solidFill>
              </a:rPr>
              <a:t>báo</a:t>
            </a:r>
            <a:r>
              <a:rPr lang="en-US" sz="2800" b="1" dirty="0">
                <a:ln/>
                <a:solidFill>
                  <a:schemeClr val="accent3"/>
                </a:solidFill>
              </a:rPr>
              <a:t> </a:t>
            </a:r>
            <a:r>
              <a:rPr lang="en-US" sz="2800" b="1" dirty="0" err="1">
                <a:ln/>
                <a:solidFill>
                  <a:schemeClr val="accent3"/>
                </a:solidFill>
              </a:rPr>
              <a:t>phương</a:t>
            </a:r>
            <a:r>
              <a:rPr lang="en-US" sz="2800" b="1" dirty="0">
                <a:ln/>
                <a:solidFill>
                  <a:schemeClr val="accent3"/>
                </a:solidFill>
              </a:rPr>
              <a:t> </a:t>
            </a:r>
            <a:r>
              <a:rPr lang="en-US" sz="2800" b="1" dirty="0" err="1">
                <a:ln/>
                <a:solidFill>
                  <a:schemeClr val="accent3"/>
                </a:solidFill>
              </a:rPr>
              <a:t>tiện</a:t>
            </a:r>
            <a:r>
              <a:rPr lang="en-US" sz="2800" b="1" dirty="0">
                <a:ln/>
                <a:solidFill>
                  <a:schemeClr val="accent3"/>
                </a:solidFill>
              </a:rPr>
              <a:t> </a:t>
            </a:r>
            <a:r>
              <a:rPr lang="en-US" sz="2800" b="1" dirty="0" err="1">
                <a:ln/>
                <a:solidFill>
                  <a:schemeClr val="accent3"/>
                </a:solidFill>
              </a:rPr>
              <a:t>giao</a:t>
            </a:r>
            <a:r>
              <a:rPr lang="en-US" sz="2800" b="1" dirty="0">
                <a:ln/>
                <a:solidFill>
                  <a:schemeClr val="accent3"/>
                </a:solidFill>
              </a:rPr>
              <a:t> </a:t>
            </a:r>
            <a:r>
              <a:rPr lang="en-US" sz="2800" b="1" dirty="0" err="1">
                <a:ln/>
                <a:solidFill>
                  <a:schemeClr val="accent3"/>
                </a:solidFill>
              </a:rPr>
              <a:t>nhau</a:t>
            </a:r>
            <a:r>
              <a:rPr lang="en-US" sz="2800" b="1" dirty="0">
                <a:ln/>
                <a:solidFill>
                  <a:schemeClr val="accent3"/>
                </a:solidFill>
              </a:rPr>
              <a:t> </a:t>
            </a:r>
            <a:r>
              <a:rPr lang="en-US" sz="2800" b="1" dirty="0" err="1">
                <a:ln/>
                <a:solidFill>
                  <a:schemeClr val="accent3"/>
                </a:solidFill>
              </a:rPr>
              <a:t>tại</a:t>
            </a:r>
            <a:r>
              <a:rPr lang="en-US" sz="2800" b="1" dirty="0">
                <a:ln/>
                <a:solidFill>
                  <a:schemeClr val="accent3"/>
                </a:solidFill>
              </a:rPr>
              <a:t> </a:t>
            </a:r>
            <a:r>
              <a:rPr lang="en-US" sz="2800" b="1" dirty="0" err="1">
                <a:ln/>
                <a:solidFill>
                  <a:schemeClr val="accent3"/>
                </a:solidFill>
              </a:rPr>
              <a:t>các</a:t>
            </a:r>
            <a:r>
              <a:rPr lang="en-US" sz="2800" b="1" dirty="0">
                <a:ln/>
                <a:solidFill>
                  <a:schemeClr val="accent3"/>
                </a:solidFill>
              </a:rPr>
              <a:t> </a:t>
            </a:r>
            <a:r>
              <a:rPr lang="en-US" sz="2800" b="1" dirty="0" err="1">
                <a:ln/>
                <a:solidFill>
                  <a:schemeClr val="accent3"/>
                </a:solidFill>
              </a:rPr>
              <a:t>ngã</a:t>
            </a:r>
            <a:r>
              <a:rPr lang="en-US" sz="2800" b="1" dirty="0">
                <a:ln/>
                <a:solidFill>
                  <a:schemeClr val="accent3"/>
                </a:solidFill>
              </a:rPr>
              <a:t> </a:t>
            </a:r>
            <a:r>
              <a:rPr lang="en-US" sz="2800" b="1" dirty="0" err="1">
                <a:ln/>
                <a:solidFill>
                  <a:schemeClr val="accent3"/>
                </a:solidFill>
              </a:rPr>
              <a:t>giao</a:t>
            </a:r>
            <a:r>
              <a:rPr lang="en-US" sz="2800" b="1" dirty="0">
                <a:ln/>
                <a:solidFill>
                  <a:schemeClr val="accent3"/>
                </a:solidFill>
              </a:rPr>
              <a:t> </a:t>
            </a:r>
            <a:r>
              <a:rPr lang="en-US" sz="2800" b="1" dirty="0" err="1">
                <a:ln/>
                <a:solidFill>
                  <a:schemeClr val="accent3"/>
                </a:solidFill>
              </a:rPr>
              <a:t>lộ</a:t>
            </a:r>
            <a:r>
              <a:rPr lang="en-US" sz="2800" b="1" dirty="0">
                <a:ln/>
                <a:solidFill>
                  <a:schemeClr val="accent3"/>
                </a:solidFill>
              </a:rPr>
              <a:t> </a:t>
            </a:r>
          </a:p>
          <a:p>
            <a:pPr algn="ctr"/>
            <a:r>
              <a:rPr lang="en-US" sz="2800" b="1" dirty="0" err="1">
                <a:ln/>
                <a:solidFill>
                  <a:schemeClr val="accent3"/>
                </a:solidFill>
              </a:rPr>
              <a:t>khuất</a:t>
            </a:r>
            <a:r>
              <a:rPr lang="en-US" sz="2800" b="1" dirty="0">
                <a:ln/>
                <a:solidFill>
                  <a:schemeClr val="accent3"/>
                </a:solidFill>
              </a:rPr>
              <a:t> </a:t>
            </a:r>
            <a:r>
              <a:rPr lang="en-US" sz="2800" b="1" dirty="0" err="1">
                <a:ln/>
                <a:solidFill>
                  <a:schemeClr val="accent3"/>
                </a:solidFill>
              </a:rPr>
              <a:t>tầm</a:t>
            </a:r>
            <a:r>
              <a:rPr lang="en-US" sz="2800" b="1" dirty="0">
                <a:ln/>
                <a:solidFill>
                  <a:schemeClr val="accent3"/>
                </a:solidFill>
              </a:rPr>
              <a:t> </a:t>
            </a:r>
            <a:r>
              <a:rPr lang="en-US" sz="2800" b="1" dirty="0" err="1">
                <a:ln/>
                <a:solidFill>
                  <a:schemeClr val="accent3"/>
                </a:solidFill>
              </a:rPr>
              <a:t>nhìn</a:t>
            </a:r>
            <a:endParaRPr lang="en-US" sz="2800" b="1" dirty="0">
              <a:ln/>
              <a:solidFill>
                <a:schemeClr val="accent3"/>
              </a:solidFill>
            </a:endParaRPr>
          </a:p>
        </p:txBody>
      </p:sp>
      <p:sp>
        <p:nvSpPr>
          <p:cNvPr id="6" name="Rectangle 5"/>
          <p:cNvSpPr/>
          <p:nvPr/>
        </p:nvSpPr>
        <p:spPr>
          <a:xfrm>
            <a:off x="2656637" y="4056560"/>
            <a:ext cx="3911648" cy="461665"/>
          </a:xfrm>
          <a:prstGeom prst="rect">
            <a:avLst/>
          </a:prstGeom>
          <a:noFill/>
        </p:spPr>
        <p:txBody>
          <a:bodyPr wrap="none" lIns="91440" tIns="45720" rIns="91440" bIns="45720">
            <a:spAutoFit/>
          </a:bodyPr>
          <a:lstStyle/>
          <a:p>
            <a:pPr algn="ctr"/>
            <a:r>
              <a:rPr lang="en-US" sz="2400" dirty="0">
                <a:ln w="0"/>
                <a:solidFill>
                  <a:schemeClr val="tx1"/>
                </a:solidFill>
                <a:effectLst>
                  <a:outerShdw blurRad="38100" dist="19050" dir="2700000" algn="tl" rotWithShape="0">
                    <a:schemeClr val="dk1">
                      <a:alpha val="40000"/>
                    </a:schemeClr>
                  </a:outerShdw>
                </a:effectLst>
              </a:rPr>
              <a:t>GVHD: </a:t>
            </a:r>
            <a:r>
              <a:rPr lang="en-US" sz="2400" dirty="0" err="1">
                <a:ln w="0"/>
                <a:solidFill>
                  <a:schemeClr val="tx1"/>
                </a:solidFill>
                <a:effectLst>
                  <a:outerShdw blurRad="38100" dist="19050" dir="2700000" algn="tl" rotWithShape="0">
                    <a:schemeClr val="dk1">
                      <a:alpha val="40000"/>
                    </a:schemeClr>
                  </a:outerShdw>
                </a:effectLst>
              </a:rPr>
              <a:t>Ths</a:t>
            </a:r>
            <a:r>
              <a:rPr lang="en-US" sz="2400" dirty="0">
                <a:ln w="0"/>
                <a:solidFill>
                  <a:schemeClr val="tx1"/>
                </a:solidFill>
                <a:effectLst>
                  <a:outerShdw blurRad="38100" dist="19050" dir="2700000" algn="tl" rotWithShape="0">
                    <a:schemeClr val="dk1">
                      <a:alpha val="40000"/>
                    </a:schemeClr>
                  </a:outerShdw>
                </a:effectLst>
              </a:rPr>
              <a:t>. </a:t>
            </a:r>
            <a:r>
              <a:rPr lang="en-US" sz="2400" dirty="0" err="1">
                <a:ln w="0"/>
                <a:solidFill>
                  <a:schemeClr val="tx1"/>
                </a:solidFill>
                <a:effectLst>
                  <a:outerShdw blurRad="38100" dist="19050" dir="2700000" algn="tl" rotWithShape="0">
                    <a:schemeClr val="dk1">
                      <a:alpha val="40000"/>
                    </a:schemeClr>
                  </a:outerShdw>
                </a:effectLst>
              </a:rPr>
              <a:t>Võ</a:t>
            </a:r>
            <a:r>
              <a:rPr lang="en-US" sz="2400" dirty="0">
                <a:ln w="0"/>
                <a:solidFill>
                  <a:schemeClr val="tx1"/>
                </a:solidFill>
                <a:effectLst>
                  <a:outerShdw blurRad="38100" dist="19050" dir="2700000" algn="tl" rotWithShape="0">
                    <a:schemeClr val="dk1">
                      <a:alpha val="40000"/>
                    </a:schemeClr>
                  </a:outerShdw>
                </a:effectLst>
              </a:rPr>
              <a:t> </a:t>
            </a:r>
            <a:r>
              <a:rPr lang="en-US" sz="2400" dirty="0" err="1">
                <a:ln w="0"/>
                <a:solidFill>
                  <a:schemeClr val="tx1"/>
                </a:solidFill>
                <a:effectLst>
                  <a:outerShdw blurRad="38100" dist="19050" dir="2700000" algn="tl" rotWithShape="0">
                    <a:schemeClr val="dk1">
                      <a:alpha val="40000"/>
                    </a:schemeClr>
                  </a:outerShdw>
                </a:effectLst>
              </a:rPr>
              <a:t>Quốc</a:t>
            </a:r>
            <a:r>
              <a:rPr lang="en-US" sz="2400" dirty="0">
                <a:ln w="0"/>
                <a:solidFill>
                  <a:schemeClr val="tx1"/>
                </a:solidFill>
                <a:effectLst>
                  <a:outerShdw blurRad="38100" dist="19050" dir="2700000" algn="tl" rotWithShape="0">
                    <a:schemeClr val="dk1">
                      <a:alpha val="40000"/>
                    </a:schemeClr>
                  </a:outerShdw>
                </a:effectLst>
              </a:rPr>
              <a:t> </a:t>
            </a:r>
            <a:r>
              <a:rPr lang="en-US" sz="2400" dirty="0" err="1">
                <a:ln w="0"/>
                <a:solidFill>
                  <a:schemeClr val="tx1"/>
                </a:solidFill>
                <a:effectLst>
                  <a:outerShdw blurRad="38100" dist="19050" dir="2700000" algn="tl" rotWithShape="0">
                    <a:schemeClr val="dk1">
                      <a:alpha val="40000"/>
                    </a:schemeClr>
                  </a:outerShdw>
                </a:effectLst>
              </a:rPr>
              <a:t>Tuấn</a:t>
            </a:r>
            <a:endParaRPr lang="en-US" sz="2400" b="0" cap="none" spc="0" dirty="0">
              <a:ln w="0"/>
              <a:solidFill>
                <a:schemeClr val="tx1"/>
              </a:solidFill>
              <a:effectLst>
                <a:outerShdw blurRad="38100" dist="19050" dir="2700000" algn="tl" rotWithShape="0">
                  <a:schemeClr val="dk1">
                    <a:alpha val="40000"/>
                  </a:schemeClr>
                </a:outerShdw>
              </a:effectLst>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3119" y="126703"/>
            <a:ext cx="1315019" cy="1315019"/>
          </a:xfrm>
          <a:prstGeom prst="rect">
            <a:avLst/>
          </a:prstGeom>
        </p:spPr>
      </p:pic>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8" y="0"/>
            <a:ext cx="9136701" cy="5143500"/>
          </a:xfrm>
          <a:prstGeom prst="rect">
            <a:avLst/>
          </a:prstGeom>
        </p:spPr>
      </p:pic>
      <p:sp>
        <p:nvSpPr>
          <p:cNvPr id="84" name="Google Shape;84;p19"/>
          <p:cNvSpPr txBox="1">
            <a:spLocks noGrp="1"/>
          </p:cNvSpPr>
          <p:nvPr>
            <p:ph type="ctrTitle"/>
          </p:nvPr>
        </p:nvSpPr>
        <p:spPr>
          <a:xfrm>
            <a:off x="1855149" y="539024"/>
            <a:ext cx="5561291" cy="649304"/>
          </a:xfrm>
          <a:prstGeom prst="rect">
            <a:avLst/>
          </a:prstGeom>
        </p:spPr>
        <p:style>
          <a:lnRef idx="2">
            <a:schemeClr val="accent4"/>
          </a:lnRef>
          <a:fillRef idx="1">
            <a:schemeClr val="lt1"/>
          </a:fillRef>
          <a:effectRef idx="0">
            <a:schemeClr val="accent4"/>
          </a:effectRef>
          <a:fontRef idx="minor">
            <a:schemeClr val="dk1"/>
          </a:fontRef>
        </p:style>
        <p:txBody>
          <a:bodyPr spcFirstLastPara="1" wrap="square" lIns="0" tIns="0" rIns="0" bIns="0" anchor="b" anchorCtr="0">
            <a:noAutofit/>
          </a:bodyPr>
          <a:lstStyle/>
          <a:p>
            <a:pPr marL="0" lvl="0" indent="0" algn="ctr" rtl="0">
              <a:spcBef>
                <a:spcPts val="0"/>
              </a:spcBef>
              <a:spcAft>
                <a:spcPts val="0"/>
              </a:spcAft>
              <a:buNone/>
            </a:pPr>
            <a:r>
              <a:rPr lang="en" dirty="0"/>
              <a:t>1.</a:t>
            </a:r>
            <a:r>
              <a:rPr lang="vi-VN" dirty="0"/>
              <a:t> giới thiệu chung về arduino </a:t>
            </a:r>
            <a:endParaRPr dirty="0"/>
          </a:p>
        </p:txBody>
      </p:sp>
      <p:sp>
        <p:nvSpPr>
          <p:cNvPr id="7" name="Rounded Rectangle 6"/>
          <p:cNvSpPr/>
          <p:nvPr/>
        </p:nvSpPr>
        <p:spPr>
          <a:xfrm>
            <a:off x="297710" y="2067490"/>
            <a:ext cx="8676168" cy="2658139"/>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a:p>
            <a:pPr algn="ctr"/>
            <a:r>
              <a:rPr lang="en-US" sz="2400" dirty="0">
                <a:latin typeface="Times New Roman" panose="02020603050405020304" pitchFamily="18" charset="0"/>
                <a:cs typeface="Times New Roman" panose="02020603050405020304" pitchFamily="18" charset="0"/>
              </a:rPr>
              <a:t>Arduino là một bo mạch vi điều khiển do một nhóm giáo sư và sinh viên nước Ý thiết kế và đưa ra đầu tiên vào năm 2005. Mạch Arduino được sử dụng để cảm nhận và điều khiển nhiều đối tượng khác nhau. Nó có thể thực hiện nhiều nhiệm vụ lấy tín hiệu từ cảm biến đến điều khiển đèn, động cơ, và nhiều đối tượng khác.</a:t>
            </a:r>
          </a:p>
          <a:p>
            <a:pPr algn="ctr"/>
            <a:r>
              <a:rPr lang="en-US" sz="2400" dirty="0">
                <a:latin typeface="Times New Roman" panose="02020603050405020304" pitchFamily="18" charset="0"/>
                <a:cs typeface="Times New Roman" panose="02020603050405020304" pitchFamily="18" charset="0"/>
              </a:rPr>
              <a:t> </a:t>
            </a:r>
          </a:p>
          <a:p>
            <a:pPr algn="ctr"/>
            <a:endParaRPr lang="en-US" sz="24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additive="base">
                                        <p:cTn id="7" dur="500" fill="hold"/>
                                        <p:tgtEl>
                                          <p:spTgt spid="84"/>
                                        </p:tgtEl>
                                        <p:attrNameLst>
                                          <p:attrName>ppt_x</p:attrName>
                                        </p:attrNameLst>
                                      </p:cBhvr>
                                      <p:tavLst>
                                        <p:tav tm="0">
                                          <p:val>
                                            <p:strVal val="#ppt_x"/>
                                          </p:val>
                                        </p:tav>
                                        <p:tav tm="100000">
                                          <p:val>
                                            <p:strVal val="#ppt_x"/>
                                          </p:val>
                                        </p:tav>
                                      </p:tavLst>
                                    </p:anim>
                                    <p:anim calcmode="lin" valueType="num">
                                      <p:cBhvr additive="base">
                                        <p:cTn id="8" dur="500" fill="hold"/>
                                        <p:tgtEl>
                                          <p:spTgt spid="8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5" presetClass="exit" presetSubtype="10" fill="hold" grpId="1" nodeType="clickEffect">
                                  <p:stCondLst>
                                    <p:cond delay="0"/>
                                  </p:stCondLst>
                                  <p:childTnLst>
                                    <p:animEffect transition="out" filter="checkerboard(across)">
                                      <p:cBhvr>
                                        <p:cTn id="19" dur="500"/>
                                        <p:tgtEl>
                                          <p:spTgt spid="7"/>
                                        </p:tgtEl>
                                      </p:cBhvr>
                                    </p:animEffect>
                                    <p:set>
                                      <p:cBhvr>
                                        <p:cTn id="20"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7" grpId="0" animBg="1"/>
      <p:bldP spid="7"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0118" cy="5143300"/>
          </a:xfrm>
          <a:prstGeom prst="rect">
            <a:avLst/>
          </a:prstGeom>
        </p:spPr>
      </p:pic>
      <p:sp>
        <p:nvSpPr>
          <p:cNvPr id="96" name="Google Shape;96;p21"/>
          <p:cNvSpPr txBox="1">
            <a:spLocks noGrp="1"/>
          </p:cNvSpPr>
          <p:nvPr>
            <p:ph type="title"/>
          </p:nvPr>
        </p:nvSpPr>
        <p:spPr>
          <a:xfrm>
            <a:off x="1545577" y="715296"/>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3600" dirty="0">
                <a:solidFill>
                  <a:schemeClr val="accent3">
                    <a:lumMod val="50000"/>
                  </a:schemeClr>
                </a:solidFill>
                <a:latin typeface="Times New Roman" panose="02020603050405020304" pitchFamily="18" charset="0"/>
                <a:cs typeface="Times New Roman" panose="02020603050405020304" pitchFamily="18" charset="0"/>
              </a:rPr>
              <a:t>2. </a:t>
            </a:r>
            <a:r>
              <a:rPr lang="vi-VN" sz="3600" dirty="0">
                <a:solidFill>
                  <a:schemeClr val="accent3">
                    <a:lumMod val="50000"/>
                  </a:schemeClr>
                </a:solidFill>
                <a:latin typeface="Times New Roman" panose="02020603050405020304" pitchFamily="18" charset="0"/>
                <a:cs typeface="Times New Roman" panose="02020603050405020304" pitchFamily="18" charset="0"/>
              </a:rPr>
              <a:t>Arduino UNO R3</a:t>
            </a:r>
            <a:endParaRPr sz="3600" dirty="0">
              <a:solidFill>
                <a:schemeClr val="accent3">
                  <a:lumMod val="50000"/>
                </a:schemeClr>
              </a:solidFill>
              <a:latin typeface="Times New Roman" panose="02020603050405020304" pitchFamily="18" charset="0"/>
              <a:cs typeface="Times New Roman" panose="02020603050405020304" pitchFamily="18" charset="0"/>
            </a:endParaRPr>
          </a:p>
        </p:txBody>
      </p:sp>
      <p:sp>
        <p:nvSpPr>
          <p:cNvPr id="97" name="Google Shape;97;p21"/>
          <p:cNvSpPr txBox="1">
            <a:spLocks noGrp="1"/>
          </p:cNvSpPr>
          <p:nvPr>
            <p:ph type="body" idx="1"/>
          </p:nvPr>
        </p:nvSpPr>
        <p:spPr>
          <a:xfrm>
            <a:off x="651510" y="1507529"/>
            <a:ext cx="8001000" cy="2908800"/>
          </a:xfrm>
          <a:prstGeom prst="rect">
            <a:avLst/>
          </a:prstGeom>
        </p:spPr>
        <p:txBody>
          <a:bodyPr spcFirstLastPara="1" wrap="square" lIns="0" tIns="0" rIns="0" bIns="0" anchor="t" anchorCtr="0">
            <a:noAutofit/>
          </a:bodyPr>
          <a:lstStyle/>
          <a:p>
            <a:pPr marL="76200" indent="0" algn="ctr">
              <a:buNone/>
            </a:pPr>
            <a:r>
              <a:rPr lang="en-US" sz="2800" dirty="0">
                <a:latin typeface="Times New Roman" panose="02020603050405020304" pitchFamily="18" charset="0"/>
                <a:cs typeface="Times New Roman" panose="02020603050405020304" pitchFamily="18" charset="0"/>
              </a:rPr>
              <a:t>    Nhắc tới dòng mạch Arduino dùng để lập trình, cái đầu tiên mà người ta thường nói tới chính là dòng Arduino UNO. Hiện dòng mạch này đã phát triển tới thế hệ thứ 3 (R3). Bạn sẽ bắt đầu đến với  Arduino qua thứ này. Bạn có thể dùng Arduino Nano cũng được nhưng mình khuyên bạn nên dùng cái này.</a:t>
            </a:r>
          </a:p>
          <a:p>
            <a:pPr marL="76200" indent="0" algn="ctr">
              <a:buNone/>
            </a:pPr>
            <a:endParaRPr lang="en-US" sz="2800" dirty="0">
              <a:latin typeface="Times New Roman" panose="02020603050405020304" pitchFamily="18" charset="0"/>
              <a:cs typeface="Times New Roman" panose="02020603050405020304" pitchFamily="18" charset="0"/>
            </a:endParaRPr>
          </a:p>
          <a:p>
            <a:pPr marL="457200" lvl="0" indent="-381000" algn="ctr" rtl="0">
              <a:spcBef>
                <a:spcPts val="600"/>
              </a:spcBef>
              <a:spcAft>
                <a:spcPts val="0"/>
              </a:spcAft>
              <a:buSzPts val="2400"/>
              <a:buChar char="&gt;"/>
            </a:pPr>
            <a:endParaRPr sz="2800" dirty="0">
              <a:latin typeface="Times New Roman" panose="02020603050405020304" pitchFamily="18" charset="0"/>
              <a:cs typeface="Times New Roman" panose="02020603050405020304" pitchFamily="18" charset="0"/>
            </a:endParaRPr>
          </a:p>
        </p:txBody>
      </p:sp>
      <p:sp>
        <p:nvSpPr>
          <p:cNvPr id="98" name="Google Shape;98;p21"/>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wipe(down)">
                                      <p:cBhvr>
                                        <p:cTn id="7" dur="500"/>
                                        <p:tgtEl>
                                          <p:spTgt spid="9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7">
                                            <p:txEl>
                                              <p:pRg st="0" end="0"/>
                                            </p:txEl>
                                          </p:spTgt>
                                        </p:tgtEl>
                                        <p:attrNameLst>
                                          <p:attrName>style.visibility</p:attrName>
                                        </p:attrNameLst>
                                      </p:cBhvr>
                                      <p:to>
                                        <p:strVal val="visible"/>
                                      </p:to>
                                    </p:set>
                                    <p:animEffect transition="in" filter="fade">
                                      <p:cBhvr>
                                        <p:cTn id="12" dur="500"/>
                                        <p:tgtEl>
                                          <p:spTgt spid="9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9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300"/>
          </a:xfrm>
          <a:prstGeom prst="rect">
            <a:avLst/>
          </a:prstGeom>
        </p:spPr>
      </p:pic>
      <p:sp>
        <p:nvSpPr>
          <p:cNvPr id="222" name="Google Shape;222;p33"/>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11" name="Google Shape;567;p50"/>
          <p:cNvSpPr/>
          <p:nvPr/>
        </p:nvSpPr>
        <p:spPr>
          <a:xfrm>
            <a:off x="7989737" y="3352905"/>
            <a:ext cx="897087" cy="1293895"/>
          </a:xfrm>
          <a:custGeom>
            <a:avLst/>
            <a:gdLst/>
            <a:ahLst/>
            <a:cxnLst/>
            <a:rect l="l" t="t" r="r" b="b"/>
            <a:pathLst>
              <a:path w="16863" h="20878" extrusionOk="0">
                <a:moveTo>
                  <a:pt x="974" y="1801"/>
                </a:moveTo>
                <a:lnTo>
                  <a:pt x="1144" y="1825"/>
                </a:lnTo>
                <a:lnTo>
                  <a:pt x="1314" y="1874"/>
                </a:lnTo>
                <a:lnTo>
                  <a:pt x="1436" y="1874"/>
                </a:lnTo>
                <a:lnTo>
                  <a:pt x="1460" y="2093"/>
                </a:lnTo>
                <a:lnTo>
                  <a:pt x="1485" y="2774"/>
                </a:lnTo>
                <a:lnTo>
                  <a:pt x="1387" y="2750"/>
                </a:lnTo>
                <a:lnTo>
                  <a:pt x="1314" y="2774"/>
                </a:lnTo>
                <a:lnTo>
                  <a:pt x="1241" y="2798"/>
                </a:lnTo>
                <a:lnTo>
                  <a:pt x="901" y="3042"/>
                </a:lnTo>
                <a:lnTo>
                  <a:pt x="560" y="3309"/>
                </a:lnTo>
                <a:lnTo>
                  <a:pt x="511" y="3358"/>
                </a:lnTo>
                <a:lnTo>
                  <a:pt x="511" y="2847"/>
                </a:lnTo>
                <a:lnTo>
                  <a:pt x="536" y="2823"/>
                </a:lnTo>
                <a:lnTo>
                  <a:pt x="706" y="2725"/>
                </a:lnTo>
                <a:lnTo>
                  <a:pt x="852" y="2604"/>
                </a:lnTo>
                <a:lnTo>
                  <a:pt x="1193" y="2409"/>
                </a:lnTo>
                <a:lnTo>
                  <a:pt x="1290" y="2360"/>
                </a:lnTo>
                <a:lnTo>
                  <a:pt x="1339" y="2287"/>
                </a:lnTo>
                <a:lnTo>
                  <a:pt x="1436" y="2117"/>
                </a:lnTo>
                <a:lnTo>
                  <a:pt x="1460" y="2093"/>
                </a:lnTo>
                <a:lnTo>
                  <a:pt x="1436" y="2044"/>
                </a:lnTo>
                <a:lnTo>
                  <a:pt x="1412" y="2020"/>
                </a:lnTo>
                <a:lnTo>
                  <a:pt x="1290" y="1995"/>
                </a:lnTo>
                <a:lnTo>
                  <a:pt x="1168" y="1995"/>
                </a:lnTo>
                <a:lnTo>
                  <a:pt x="998" y="2068"/>
                </a:lnTo>
                <a:lnTo>
                  <a:pt x="828" y="2166"/>
                </a:lnTo>
                <a:lnTo>
                  <a:pt x="657" y="2287"/>
                </a:lnTo>
                <a:lnTo>
                  <a:pt x="487" y="2409"/>
                </a:lnTo>
                <a:lnTo>
                  <a:pt x="487" y="2093"/>
                </a:lnTo>
                <a:lnTo>
                  <a:pt x="438" y="1801"/>
                </a:lnTo>
                <a:lnTo>
                  <a:pt x="609" y="1825"/>
                </a:lnTo>
                <a:lnTo>
                  <a:pt x="974" y="1801"/>
                </a:lnTo>
                <a:close/>
                <a:moveTo>
                  <a:pt x="13237" y="803"/>
                </a:moveTo>
                <a:lnTo>
                  <a:pt x="13383" y="949"/>
                </a:lnTo>
                <a:lnTo>
                  <a:pt x="13651" y="1192"/>
                </a:lnTo>
                <a:lnTo>
                  <a:pt x="13943" y="1436"/>
                </a:lnTo>
                <a:lnTo>
                  <a:pt x="14210" y="1655"/>
                </a:lnTo>
                <a:lnTo>
                  <a:pt x="14454" y="1922"/>
                </a:lnTo>
                <a:lnTo>
                  <a:pt x="14697" y="2214"/>
                </a:lnTo>
                <a:lnTo>
                  <a:pt x="14965" y="2482"/>
                </a:lnTo>
                <a:lnTo>
                  <a:pt x="15500" y="3017"/>
                </a:lnTo>
                <a:lnTo>
                  <a:pt x="15646" y="3188"/>
                </a:lnTo>
                <a:lnTo>
                  <a:pt x="15792" y="3382"/>
                </a:lnTo>
                <a:lnTo>
                  <a:pt x="15938" y="3577"/>
                </a:lnTo>
                <a:lnTo>
                  <a:pt x="16084" y="3772"/>
                </a:lnTo>
                <a:lnTo>
                  <a:pt x="15743" y="3796"/>
                </a:lnTo>
                <a:lnTo>
                  <a:pt x="15403" y="3820"/>
                </a:lnTo>
                <a:lnTo>
                  <a:pt x="14697" y="3820"/>
                </a:lnTo>
                <a:lnTo>
                  <a:pt x="14016" y="3796"/>
                </a:lnTo>
                <a:lnTo>
                  <a:pt x="13651" y="3772"/>
                </a:lnTo>
                <a:lnTo>
                  <a:pt x="13310" y="3820"/>
                </a:lnTo>
                <a:lnTo>
                  <a:pt x="13261" y="3042"/>
                </a:lnTo>
                <a:lnTo>
                  <a:pt x="13188" y="2239"/>
                </a:lnTo>
                <a:lnTo>
                  <a:pt x="13188" y="1874"/>
                </a:lnTo>
                <a:lnTo>
                  <a:pt x="13188" y="1533"/>
                </a:lnTo>
                <a:lnTo>
                  <a:pt x="13237" y="803"/>
                </a:lnTo>
                <a:close/>
                <a:moveTo>
                  <a:pt x="1509" y="3163"/>
                </a:moveTo>
                <a:lnTo>
                  <a:pt x="1533" y="3455"/>
                </a:lnTo>
                <a:lnTo>
                  <a:pt x="1363" y="3553"/>
                </a:lnTo>
                <a:lnTo>
                  <a:pt x="1193" y="3650"/>
                </a:lnTo>
                <a:lnTo>
                  <a:pt x="901" y="3918"/>
                </a:lnTo>
                <a:lnTo>
                  <a:pt x="706" y="4064"/>
                </a:lnTo>
                <a:lnTo>
                  <a:pt x="511" y="4210"/>
                </a:lnTo>
                <a:lnTo>
                  <a:pt x="511" y="3845"/>
                </a:lnTo>
                <a:lnTo>
                  <a:pt x="511" y="3747"/>
                </a:lnTo>
                <a:lnTo>
                  <a:pt x="657" y="3699"/>
                </a:lnTo>
                <a:lnTo>
                  <a:pt x="803" y="3626"/>
                </a:lnTo>
                <a:lnTo>
                  <a:pt x="1047" y="3455"/>
                </a:lnTo>
                <a:lnTo>
                  <a:pt x="1387" y="3236"/>
                </a:lnTo>
                <a:lnTo>
                  <a:pt x="1509" y="3163"/>
                </a:lnTo>
                <a:close/>
                <a:moveTo>
                  <a:pt x="1533" y="3942"/>
                </a:moveTo>
                <a:lnTo>
                  <a:pt x="1533" y="4404"/>
                </a:lnTo>
                <a:lnTo>
                  <a:pt x="1533" y="4526"/>
                </a:lnTo>
                <a:lnTo>
                  <a:pt x="1168" y="4745"/>
                </a:lnTo>
                <a:lnTo>
                  <a:pt x="828" y="4988"/>
                </a:lnTo>
                <a:lnTo>
                  <a:pt x="657" y="5086"/>
                </a:lnTo>
                <a:lnTo>
                  <a:pt x="511" y="5232"/>
                </a:lnTo>
                <a:lnTo>
                  <a:pt x="511" y="4648"/>
                </a:lnTo>
                <a:lnTo>
                  <a:pt x="657" y="4575"/>
                </a:lnTo>
                <a:lnTo>
                  <a:pt x="803" y="4477"/>
                </a:lnTo>
                <a:lnTo>
                  <a:pt x="1095" y="4258"/>
                </a:lnTo>
                <a:lnTo>
                  <a:pt x="1533" y="3942"/>
                </a:lnTo>
                <a:close/>
                <a:moveTo>
                  <a:pt x="1509" y="4964"/>
                </a:moveTo>
                <a:lnTo>
                  <a:pt x="1485" y="5378"/>
                </a:lnTo>
                <a:lnTo>
                  <a:pt x="1363" y="5451"/>
                </a:lnTo>
                <a:lnTo>
                  <a:pt x="1217" y="5548"/>
                </a:lnTo>
                <a:lnTo>
                  <a:pt x="998" y="5767"/>
                </a:lnTo>
                <a:lnTo>
                  <a:pt x="730" y="5986"/>
                </a:lnTo>
                <a:lnTo>
                  <a:pt x="609" y="6108"/>
                </a:lnTo>
                <a:lnTo>
                  <a:pt x="487" y="6254"/>
                </a:lnTo>
                <a:lnTo>
                  <a:pt x="487" y="5499"/>
                </a:lnTo>
                <a:lnTo>
                  <a:pt x="633" y="5475"/>
                </a:lnTo>
                <a:lnTo>
                  <a:pt x="755" y="5426"/>
                </a:lnTo>
                <a:lnTo>
                  <a:pt x="998" y="5256"/>
                </a:lnTo>
                <a:lnTo>
                  <a:pt x="1509" y="4964"/>
                </a:lnTo>
                <a:close/>
                <a:moveTo>
                  <a:pt x="1460" y="5889"/>
                </a:moveTo>
                <a:lnTo>
                  <a:pt x="1436" y="6473"/>
                </a:lnTo>
                <a:lnTo>
                  <a:pt x="1363" y="6448"/>
                </a:lnTo>
                <a:lnTo>
                  <a:pt x="1266" y="6448"/>
                </a:lnTo>
                <a:lnTo>
                  <a:pt x="1168" y="6473"/>
                </a:lnTo>
                <a:lnTo>
                  <a:pt x="998" y="6594"/>
                </a:lnTo>
                <a:lnTo>
                  <a:pt x="852" y="6716"/>
                </a:lnTo>
                <a:lnTo>
                  <a:pt x="730" y="6862"/>
                </a:lnTo>
                <a:lnTo>
                  <a:pt x="511" y="7105"/>
                </a:lnTo>
                <a:lnTo>
                  <a:pt x="487" y="6448"/>
                </a:lnTo>
                <a:lnTo>
                  <a:pt x="511" y="6448"/>
                </a:lnTo>
                <a:lnTo>
                  <a:pt x="682" y="6424"/>
                </a:lnTo>
                <a:lnTo>
                  <a:pt x="828" y="6351"/>
                </a:lnTo>
                <a:lnTo>
                  <a:pt x="974" y="6254"/>
                </a:lnTo>
                <a:lnTo>
                  <a:pt x="1095" y="6156"/>
                </a:lnTo>
                <a:lnTo>
                  <a:pt x="1460" y="5889"/>
                </a:lnTo>
                <a:close/>
                <a:moveTo>
                  <a:pt x="6984" y="6205"/>
                </a:moveTo>
                <a:lnTo>
                  <a:pt x="6935" y="6229"/>
                </a:lnTo>
                <a:lnTo>
                  <a:pt x="6862" y="6278"/>
                </a:lnTo>
                <a:lnTo>
                  <a:pt x="6716" y="6424"/>
                </a:lnTo>
                <a:lnTo>
                  <a:pt x="6546" y="6594"/>
                </a:lnTo>
                <a:lnTo>
                  <a:pt x="6327" y="6740"/>
                </a:lnTo>
                <a:lnTo>
                  <a:pt x="6108" y="6862"/>
                </a:lnTo>
                <a:lnTo>
                  <a:pt x="5986" y="6911"/>
                </a:lnTo>
                <a:lnTo>
                  <a:pt x="5889" y="6935"/>
                </a:lnTo>
                <a:lnTo>
                  <a:pt x="5767" y="6935"/>
                </a:lnTo>
                <a:lnTo>
                  <a:pt x="5670" y="6911"/>
                </a:lnTo>
                <a:lnTo>
                  <a:pt x="5572" y="6886"/>
                </a:lnTo>
                <a:lnTo>
                  <a:pt x="5499" y="6838"/>
                </a:lnTo>
                <a:lnTo>
                  <a:pt x="5426" y="6740"/>
                </a:lnTo>
                <a:lnTo>
                  <a:pt x="5353" y="6619"/>
                </a:lnTo>
                <a:lnTo>
                  <a:pt x="5305" y="6546"/>
                </a:lnTo>
                <a:lnTo>
                  <a:pt x="5232" y="6521"/>
                </a:lnTo>
                <a:lnTo>
                  <a:pt x="5134" y="6521"/>
                </a:lnTo>
                <a:lnTo>
                  <a:pt x="5061" y="6546"/>
                </a:lnTo>
                <a:lnTo>
                  <a:pt x="4794" y="6716"/>
                </a:lnTo>
                <a:lnTo>
                  <a:pt x="4599" y="6813"/>
                </a:lnTo>
                <a:lnTo>
                  <a:pt x="4429" y="6911"/>
                </a:lnTo>
                <a:lnTo>
                  <a:pt x="4283" y="6959"/>
                </a:lnTo>
                <a:lnTo>
                  <a:pt x="4210" y="6959"/>
                </a:lnTo>
                <a:lnTo>
                  <a:pt x="4137" y="6935"/>
                </a:lnTo>
                <a:lnTo>
                  <a:pt x="4088" y="6911"/>
                </a:lnTo>
                <a:lnTo>
                  <a:pt x="4064" y="6838"/>
                </a:lnTo>
                <a:lnTo>
                  <a:pt x="4039" y="6765"/>
                </a:lnTo>
                <a:lnTo>
                  <a:pt x="4039" y="6667"/>
                </a:lnTo>
                <a:lnTo>
                  <a:pt x="4039" y="6619"/>
                </a:lnTo>
                <a:lnTo>
                  <a:pt x="4015" y="6594"/>
                </a:lnTo>
                <a:lnTo>
                  <a:pt x="3966" y="6570"/>
                </a:lnTo>
                <a:lnTo>
                  <a:pt x="3893" y="6570"/>
                </a:lnTo>
                <a:lnTo>
                  <a:pt x="3845" y="6643"/>
                </a:lnTo>
                <a:lnTo>
                  <a:pt x="3796" y="6862"/>
                </a:lnTo>
                <a:lnTo>
                  <a:pt x="3772" y="6959"/>
                </a:lnTo>
                <a:lnTo>
                  <a:pt x="3772" y="7057"/>
                </a:lnTo>
                <a:lnTo>
                  <a:pt x="3796" y="7154"/>
                </a:lnTo>
                <a:lnTo>
                  <a:pt x="3845" y="7251"/>
                </a:lnTo>
                <a:lnTo>
                  <a:pt x="3942" y="7300"/>
                </a:lnTo>
                <a:lnTo>
                  <a:pt x="4064" y="7349"/>
                </a:lnTo>
                <a:lnTo>
                  <a:pt x="4331" y="7349"/>
                </a:lnTo>
                <a:lnTo>
                  <a:pt x="4453" y="7324"/>
                </a:lnTo>
                <a:lnTo>
                  <a:pt x="4599" y="7276"/>
                </a:lnTo>
                <a:lnTo>
                  <a:pt x="4842" y="7154"/>
                </a:lnTo>
                <a:lnTo>
                  <a:pt x="5086" y="7008"/>
                </a:lnTo>
                <a:lnTo>
                  <a:pt x="5183" y="7130"/>
                </a:lnTo>
                <a:lnTo>
                  <a:pt x="5280" y="7203"/>
                </a:lnTo>
                <a:lnTo>
                  <a:pt x="5378" y="7276"/>
                </a:lnTo>
                <a:lnTo>
                  <a:pt x="5499" y="7324"/>
                </a:lnTo>
                <a:lnTo>
                  <a:pt x="5597" y="7349"/>
                </a:lnTo>
                <a:lnTo>
                  <a:pt x="5718" y="7349"/>
                </a:lnTo>
                <a:lnTo>
                  <a:pt x="5962" y="7324"/>
                </a:lnTo>
                <a:lnTo>
                  <a:pt x="6229" y="7251"/>
                </a:lnTo>
                <a:lnTo>
                  <a:pt x="6473" y="7130"/>
                </a:lnTo>
                <a:lnTo>
                  <a:pt x="6716" y="6984"/>
                </a:lnTo>
                <a:lnTo>
                  <a:pt x="6935" y="6813"/>
                </a:lnTo>
                <a:lnTo>
                  <a:pt x="7057" y="6959"/>
                </a:lnTo>
                <a:lnTo>
                  <a:pt x="7203" y="7081"/>
                </a:lnTo>
                <a:lnTo>
                  <a:pt x="7373" y="7154"/>
                </a:lnTo>
                <a:lnTo>
                  <a:pt x="7568" y="7203"/>
                </a:lnTo>
                <a:lnTo>
                  <a:pt x="7714" y="7227"/>
                </a:lnTo>
                <a:lnTo>
                  <a:pt x="7981" y="7227"/>
                </a:lnTo>
                <a:lnTo>
                  <a:pt x="8103" y="7178"/>
                </a:lnTo>
                <a:lnTo>
                  <a:pt x="8225" y="7130"/>
                </a:lnTo>
                <a:lnTo>
                  <a:pt x="8322" y="7057"/>
                </a:lnTo>
                <a:lnTo>
                  <a:pt x="8541" y="6911"/>
                </a:lnTo>
                <a:lnTo>
                  <a:pt x="8663" y="7057"/>
                </a:lnTo>
                <a:lnTo>
                  <a:pt x="8833" y="7154"/>
                </a:lnTo>
                <a:lnTo>
                  <a:pt x="9028" y="7203"/>
                </a:lnTo>
                <a:lnTo>
                  <a:pt x="9222" y="7227"/>
                </a:lnTo>
                <a:lnTo>
                  <a:pt x="9441" y="7203"/>
                </a:lnTo>
                <a:lnTo>
                  <a:pt x="9636" y="7154"/>
                </a:lnTo>
                <a:lnTo>
                  <a:pt x="9830" y="7057"/>
                </a:lnTo>
                <a:lnTo>
                  <a:pt x="10001" y="6935"/>
                </a:lnTo>
                <a:lnTo>
                  <a:pt x="10171" y="7057"/>
                </a:lnTo>
                <a:lnTo>
                  <a:pt x="10341" y="7154"/>
                </a:lnTo>
                <a:lnTo>
                  <a:pt x="10512" y="7227"/>
                </a:lnTo>
                <a:lnTo>
                  <a:pt x="10706" y="7276"/>
                </a:lnTo>
                <a:lnTo>
                  <a:pt x="10877" y="7276"/>
                </a:lnTo>
                <a:lnTo>
                  <a:pt x="11047" y="7251"/>
                </a:lnTo>
                <a:lnTo>
                  <a:pt x="11193" y="7203"/>
                </a:lnTo>
                <a:lnTo>
                  <a:pt x="11339" y="7105"/>
                </a:lnTo>
                <a:lnTo>
                  <a:pt x="11436" y="7203"/>
                </a:lnTo>
                <a:lnTo>
                  <a:pt x="11534" y="7276"/>
                </a:lnTo>
                <a:lnTo>
                  <a:pt x="11655" y="7349"/>
                </a:lnTo>
                <a:lnTo>
                  <a:pt x="11777" y="7397"/>
                </a:lnTo>
                <a:lnTo>
                  <a:pt x="11899" y="7422"/>
                </a:lnTo>
                <a:lnTo>
                  <a:pt x="12020" y="7422"/>
                </a:lnTo>
                <a:lnTo>
                  <a:pt x="12142" y="7397"/>
                </a:lnTo>
                <a:lnTo>
                  <a:pt x="12239" y="7349"/>
                </a:lnTo>
                <a:lnTo>
                  <a:pt x="12337" y="7300"/>
                </a:lnTo>
                <a:lnTo>
                  <a:pt x="12434" y="7203"/>
                </a:lnTo>
                <a:lnTo>
                  <a:pt x="12604" y="7032"/>
                </a:lnTo>
                <a:lnTo>
                  <a:pt x="12848" y="7178"/>
                </a:lnTo>
                <a:lnTo>
                  <a:pt x="12969" y="7251"/>
                </a:lnTo>
                <a:lnTo>
                  <a:pt x="13091" y="7300"/>
                </a:lnTo>
                <a:lnTo>
                  <a:pt x="13213" y="7324"/>
                </a:lnTo>
                <a:lnTo>
                  <a:pt x="13334" y="7324"/>
                </a:lnTo>
                <a:lnTo>
                  <a:pt x="13432" y="7300"/>
                </a:lnTo>
                <a:lnTo>
                  <a:pt x="13529" y="7227"/>
                </a:lnTo>
                <a:lnTo>
                  <a:pt x="13651" y="7324"/>
                </a:lnTo>
                <a:lnTo>
                  <a:pt x="13797" y="7373"/>
                </a:lnTo>
                <a:lnTo>
                  <a:pt x="13967" y="7397"/>
                </a:lnTo>
                <a:lnTo>
                  <a:pt x="14113" y="7373"/>
                </a:lnTo>
                <a:lnTo>
                  <a:pt x="14259" y="7349"/>
                </a:lnTo>
                <a:lnTo>
                  <a:pt x="14405" y="7251"/>
                </a:lnTo>
                <a:lnTo>
                  <a:pt x="14502" y="7154"/>
                </a:lnTo>
                <a:lnTo>
                  <a:pt x="14575" y="7008"/>
                </a:lnTo>
                <a:lnTo>
                  <a:pt x="14575" y="6959"/>
                </a:lnTo>
                <a:lnTo>
                  <a:pt x="14575" y="6935"/>
                </a:lnTo>
                <a:lnTo>
                  <a:pt x="14527" y="6911"/>
                </a:lnTo>
                <a:lnTo>
                  <a:pt x="14502" y="6911"/>
                </a:lnTo>
                <a:lnTo>
                  <a:pt x="14283" y="6959"/>
                </a:lnTo>
                <a:lnTo>
                  <a:pt x="14016" y="7032"/>
                </a:lnTo>
                <a:lnTo>
                  <a:pt x="13894" y="7032"/>
                </a:lnTo>
                <a:lnTo>
                  <a:pt x="13772" y="7008"/>
                </a:lnTo>
                <a:lnTo>
                  <a:pt x="13699" y="6959"/>
                </a:lnTo>
                <a:lnTo>
                  <a:pt x="13651" y="6911"/>
                </a:lnTo>
                <a:lnTo>
                  <a:pt x="13651" y="6862"/>
                </a:lnTo>
                <a:lnTo>
                  <a:pt x="13626" y="6789"/>
                </a:lnTo>
                <a:lnTo>
                  <a:pt x="13578" y="6740"/>
                </a:lnTo>
                <a:lnTo>
                  <a:pt x="13529" y="6692"/>
                </a:lnTo>
                <a:lnTo>
                  <a:pt x="13407" y="6692"/>
                </a:lnTo>
                <a:lnTo>
                  <a:pt x="13359" y="6716"/>
                </a:lnTo>
                <a:lnTo>
                  <a:pt x="13334" y="6789"/>
                </a:lnTo>
                <a:lnTo>
                  <a:pt x="13310" y="6862"/>
                </a:lnTo>
                <a:lnTo>
                  <a:pt x="13286" y="6911"/>
                </a:lnTo>
                <a:lnTo>
                  <a:pt x="13286" y="6959"/>
                </a:lnTo>
                <a:lnTo>
                  <a:pt x="13261" y="6984"/>
                </a:lnTo>
                <a:lnTo>
                  <a:pt x="13115" y="6984"/>
                </a:lnTo>
                <a:lnTo>
                  <a:pt x="13018" y="6935"/>
                </a:lnTo>
                <a:lnTo>
                  <a:pt x="12823" y="6789"/>
                </a:lnTo>
                <a:lnTo>
                  <a:pt x="12677" y="6667"/>
                </a:lnTo>
                <a:lnTo>
                  <a:pt x="12629" y="6643"/>
                </a:lnTo>
                <a:lnTo>
                  <a:pt x="12580" y="6619"/>
                </a:lnTo>
                <a:lnTo>
                  <a:pt x="12507" y="6619"/>
                </a:lnTo>
                <a:lnTo>
                  <a:pt x="12458" y="6667"/>
                </a:lnTo>
                <a:lnTo>
                  <a:pt x="12264" y="6886"/>
                </a:lnTo>
                <a:lnTo>
                  <a:pt x="12166" y="6959"/>
                </a:lnTo>
                <a:lnTo>
                  <a:pt x="12045" y="7032"/>
                </a:lnTo>
                <a:lnTo>
                  <a:pt x="11947" y="7057"/>
                </a:lnTo>
                <a:lnTo>
                  <a:pt x="11850" y="7032"/>
                </a:lnTo>
                <a:lnTo>
                  <a:pt x="11777" y="7008"/>
                </a:lnTo>
                <a:lnTo>
                  <a:pt x="11704" y="6911"/>
                </a:lnTo>
                <a:lnTo>
                  <a:pt x="11631" y="6813"/>
                </a:lnTo>
                <a:lnTo>
                  <a:pt x="11582" y="6667"/>
                </a:lnTo>
                <a:lnTo>
                  <a:pt x="11582" y="6594"/>
                </a:lnTo>
                <a:lnTo>
                  <a:pt x="11534" y="6521"/>
                </a:lnTo>
                <a:lnTo>
                  <a:pt x="11485" y="6497"/>
                </a:lnTo>
                <a:lnTo>
                  <a:pt x="11436" y="6473"/>
                </a:lnTo>
                <a:lnTo>
                  <a:pt x="11363" y="6473"/>
                </a:lnTo>
                <a:lnTo>
                  <a:pt x="11315" y="6497"/>
                </a:lnTo>
                <a:lnTo>
                  <a:pt x="11266" y="6546"/>
                </a:lnTo>
                <a:lnTo>
                  <a:pt x="11217" y="6619"/>
                </a:lnTo>
                <a:lnTo>
                  <a:pt x="11193" y="6716"/>
                </a:lnTo>
                <a:lnTo>
                  <a:pt x="11144" y="6789"/>
                </a:lnTo>
                <a:lnTo>
                  <a:pt x="11071" y="6838"/>
                </a:lnTo>
                <a:lnTo>
                  <a:pt x="11023" y="6886"/>
                </a:lnTo>
                <a:lnTo>
                  <a:pt x="10950" y="6911"/>
                </a:lnTo>
                <a:lnTo>
                  <a:pt x="10877" y="6911"/>
                </a:lnTo>
                <a:lnTo>
                  <a:pt x="10706" y="6886"/>
                </a:lnTo>
                <a:lnTo>
                  <a:pt x="10560" y="6838"/>
                </a:lnTo>
                <a:lnTo>
                  <a:pt x="10390" y="6740"/>
                </a:lnTo>
                <a:lnTo>
                  <a:pt x="10268" y="6643"/>
                </a:lnTo>
                <a:lnTo>
                  <a:pt x="10147" y="6521"/>
                </a:lnTo>
                <a:lnTo>
                  <a:pt x="10074" y="6473"/>
                </a:lnTo>
                <a:lnTo>
                  <a:pt x="10001" y="6448"/>
                </a:lnTo>
                <a:lnTo>
                  <a:pt x="9928" y="6473"/>
                </a:lnTo>
                <a:lnTo>
                  <a:pt x="9855" y="6521"/>
                </a:lnTo>
                <a:lnTo>
                  <a:pt x="9757" y="6619"/>
                </a:lnTo>
                <a:lnTo>
                  <a:pt x="9611" y="6716"/>
                </a:lnTo>
                <a:lnTo>
                  <a:pt x="9441" y="6789"/>
                </a:lnTo>
                <a:lnTo>
                  <a:pt x="9271" y="6838"/>
                </a:lnTo>
                <a:lnTo>
                  <a:pt x="9101" y="6838"/>
                </a:lnTo>
                <a:lnTo>
                  <a:pt x="9028" y="6813"/>
                </a:lnTo>
                <a:lnTo>
                  <a:pt x="8979" y="6789"/>
                </a:lnTo>
                <a:lnTo>
                  <a:pt x="8906" y="6740"/>
                </a:lnTo>
                <a:lnTo>
                  <a:pt x="8882" y="6667"/>
                </a:lnTo>
                <a:lnTo>
                  <a:pt x="8833" y="6594"/>
                </a:lnTo>
                <a:lnTo>
                  <a:pt x="8833" y="6497"/>
                </a:lnTo>
                <a:lnTo>
                  <a:pt x="8809" y="6424"/>
                </a:lnTo>
                <a:lnTo>
                  <a:pt x="8784" y="6375"/>
                </a:lnTo>
                <a:lnTo>
                  <a:pt x="8736" y="6327"/>
                </a:lnTo>
                <a:lnTo>
                  <a:pt x="8687" y="6302"/>
                </a:lnTo>
                <a:lnTo>
                  <a:pt x="8638" y="6278"/>
                </a:lnTo>
                <a:lnTo>
                  <a:pt x="8565" y="6278"/>
                </a:lnTo>
                <a:lnTo>
                  <a:pt x="8517" y="6302"/>
                </a:lnTo>
                <a:lnTo>
                  <a:pt x="8468" y="6351"/>
                </a:lnTo>
                <a:lnTo>
                  <a:pt x="8298" y="6546"/>
                </a:lnTo>
                <a:lnTo>
                  <a:pt x="8200" y="6643"/>
                </a:lnTo>
                <a:lnTo>
                  <a:pt x="8103" y="6740"/>
                </a:lnTo>
                <a:lnTo>
                  <a:pt x="7981" y="6789"/>
                </a:lnTo>
                <a:lnTo>
                  <a:pt x="7860" y="6813"/>
                </a:lnTo>
                <a:lnTo>
                  <a:pt x="7714" y="6813"/>
                </a:lnTo>
                <a:lnTo>
                  <a:pt x="7592" y="6789"/>
                </a:lnTo>
                <a:lnTo>
                  <a:pt x="7446" y="6740"/>
                </a:lnTo>
                <a:lnTo>
                  <a:pt x="7349" y="6667"/>
                </a:lnTo>
                <a:lnTo>
                  <a:pt x="7276" y="6546"/>
                </a:lnTo>
                <a:lnTo>
                  <a:pt x="7227" y="6424"/>
                </a:lnTo>
                <a:lnTo>
                  <a:pt x="7227" y="6375"/>
                </a:lnTo>
                <a:lnTo>
                  <a:pt x="7178" y="6302"/>
                </a:lnTo>
                <a:lnTo>
                  <a:pt x="7154" y="6278"/>
                </a:lnTo>
                <a:lnTo>
                  <a:pt x="7105" y="6229"/>
                </a:lnTo>
                <a:lnTo>
                  <a:pt x="7032" y="6205"/>
                </a:lnTo>
                <a:close/>
                <a:moveTo>
                  <a:pt x="1412" y="6813"/>
                </a:moveTo>
                <a:lnTo>
                  <a:pt x="1387" y="7397"/>
                </a:lnTo>
                <a:lnTo>
                  <a:pt x="1144" y="7616"/>
                </a:lnTo>
                <a:lnTo>
                  <a:pt x="925" y="7835"/>
                </a:lnTo>
                <a:lnTo>
                  <a:pt x="755" y="8006"/>
                </a:lnTo>
                <a:lnTo>
                  <a:pt x="584" y="8176"/>
                </a:lnTo>
                <a:lnTo>
                  <a:pt x="536" y="7543"/>
                </a:lnTo>
                <a:lnTo>
                  <a:pt x="657" y="7446"/>
                </a:lnTo>
                <a:lnTo>
                  <a:pt x="755" y="7349"/>
                </a:lnTo>
                <a:lnTo>
                  <a:pt x="949"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33" y="9222"/>
                </a:lnTo>
                <a:lnTo>
                  <a:pt x="584" y="8492"/>
                </a:lnTo>
                <a:lnTo>
                  <a:pt x="730" y="8444"/>
                </a:lnTo>
                <a:lnTo>
                  <a:pt x="852" y="8395"/>
                </a:lnTo>
                <a:lnTo>
                  <a:pt x="1095" y="8200"/>
                </a:lnTo>
                <a:lnTo>
                  <a:pt x="1363" y="7981"/>
                </a:lnTo>
                <a:close/>
                <a:moveTo>
                  <a:pt x="10901" y="8638"/>
                </a:moveTo>
                <a:lnTo>
                  <a:pt x="10828" y="8687"/>
                </a:lnTo>
                <a:lnTo>
                  <a:pt x="10779" y="8736"/>
                </a:lnTo>
                <a:lnTo>
                  <a:pt x="10706" y="8857"/>
                </a:lnTo>
                <a:lnTo>
                  <a:pt x="10682" y="8979"/>
                </a:lnTo>
                <a:lnTo>
                  <a:pt x="10560" y="9076"/>
                </a:lnTo>
                <a:lnTo>
                  <a:pt x="10414" y="9149"/>
                </a:lnTo>
                <a:lnTo>
                  <a:pt x="10293" y="9173"/>
                </a:lnTo>
                <a:lnTo>
                  <a:pt x="10122" y="9173"/>
                </a:lnTo>
                <a:lnTo>
                  <a:pt x="10025" y="9149"/>
                </a:lnTo>
                <a:lnTo>
                  <a:pt x="9976" y="9125"/>
                </a:lnTo>
                <a:lnTo>
                  <a:pt x="9928" y="9076"/>
                </a:lnTo>
                <a:lnTo>
                  <a:pt x="9903" y="9028"/>
                </a:lnTo>
                <a:lnTo>
                  <a:pt x="9903" y="8930"/>
                </a:lnTo>
                <a:lnTo>
                  <a:pt x="9879" y="8857"/>
                </a:lnTo>
                <a:lnTo>
                  <a:pt x="9830" y="8809"/>
                </a:lnTo>
                <a:lnTo>
                  <a:pt x="9757" y="8760"/>
                </a:lnTo>
                <a:lnTo>
                  <a:pt x="9684" y="8760"/>
                </a:lnTo>
                <a:lnTo>
                  <a:pt x="9611" y="8784"/>
                </a:lnTo>
                <a:lnTo>
                  <a:pt x="9563" y="8833"/>
                </a:lnTo>
                <a:lnTo>
                  <a:pt x="9514" y="8906"/>
                </a:lnTo>
                <a:lnTo>
                  <a:pt x="9490" y="8955"/>
                </a:lnTo>
                <a:lnTo>
                  <a:pt x="9441" y="9003"/>
                </a:lnTo>
                <a:lnTo>
                  <a:pt x="9320" y="9052"/>
                </a:lnTo>
                <a:lnTo>
                  <a:pt x="9149" y="9101"/>
                </a:lnTo>
                <a:lnTo>
                  <a:pt x="8979" y="9125"/>
                </a:lnTo>
                <a:lnTo>
                  <a:pt x="8809" y="9101"/>
                </a:lnTo>
                <a:lnTo>
                  <a:pt x="8663" y="9076"/>
                </a:lnTo>
                <a:lnTo>
                  <a:pt x="8541" y="9003"/>
                </a:lnTo>
                <a:lnTo>
                  <a:pt x="8517" y="8955"/>
                </a:lnTo>
                <a:lnTo>
                  <a:pt x="8492" y="8906"/>
                </a:lnTo>
                <a:lnTo>
                  <a:pt x="8492" y="8833"/>
                </a:lnTo>
                <a:lnTo>
                  <a:pt x="8444" y="8784"/>
                </a:lnTo>
                <a:lnTo>
                  <a:pt x="8419" y="8736"/>
                </a:lnTo>
                <a:lnTo>
                  <a:pt x="8371" y="8711"/>
                </a:lnTo>
                <a:lnTo>
                  <a:pt x="8298" y="8687"/>
                </a:lnTo>
                <a:lnTo>
                  <a:pt x="8249" y="8687"/>
                </a:lnTo>
                <a:lnTo>
                  <a:pt x="8200" y="8711"/>
                </a:lnTo>
                <a:lnTo>
                  <a:pt x="8127" y="8736"/>
                </a:lnTo>
                <a:lnTo>
                  <a:pt x="8006" y="8906"/>
                </a:lnTo>
                <a:lnTo>
                  <a:pt x="7860" y="9052"/>
                </a:lnTo>
                <a:lnTo>
                  <a:pt x="7787" y="9125"/>
                </a:lnTo>
                <a:lnTo>
                  <a:pt x="7689" y="9173"/>
                </a:lnTo>
                <a:lnTo>
                  <a:pt x="7568" y="9222"/>
                </a:lnTo>
                <a:lnTo>
                  <a:pt x="7446" y="9246"/>
                </a:lnTo>
                <a:lnTo>
                  <a:pt x="7324" y="9246"/>
                </a:lnTo>
                <a:lnTo>
                  <a:pt x="7276" y="9222"/>
                </a:lnTo>
                <a:lnTo>
                  <a:pt x="7227" y="9198"/>
                </a:lnTo>
                <a:lnTo>
                  <a:pt x="7203" y="9149"/>
                </a:lnTo>
                <a:lnTo>
                  <a:pt x="7178" y="9076"/>
                </a:lnTo>
                <a:lnTo>
                  <a:pt x="7178" y="9003"/>
                </a:lnTo>
                <a:lnTo>
                  <a:pt x="7203" y="8930"/>
                </a:lnTo>
                <a:lnTo>
                  <a:pt x="7203" y="8833"/>
                </a:lnTo>
                <a:lnTo>
                  <a:pt x="7154" y="8760"/>
                </a:lnTo>
                <a:lnTo>
                  <a:pt x="7105" y="8687"/>
                </a:lnTo>
                <a:lnTo>
                  <a:pt x="7032" y="8663"/>
                </a:lnTo>
                <a:lnTo>
                  <a:pt x="6886" y="8663"/>
                </a:lnTo>
                <a:lnTo>
                  <a:pt x="6813" y="8711"/>
                </a:lnTo>
                <a:lnTo>
                  <a:pt x="6789" y="8809"/>
                </a:lnTo>
                <a:lnTo>
                  <a:pt x="6740" y="8906"/>
                </a:lnTo>
                <a:lnTo>
                  <a:pt x="6692" y="8979"/>
                </a:lnTo>
                <a:lnTo>
                  <a:pt x="6619" y="9076"/>
                </a:lnTo>
                <a:lnTo>
                  <a:pt x="6521" y="9125"/>
                </a:lnTo>
                <a:lnTo>
                  <a:pt x="6424" y="9173"/>
                </a:lnTo>
                <a:lnTo>
                  <a:pt x="6327" y="9222"/>
                </a:lnTo>
                <a:lnTo>
                  <a:pt x="6083" y="9271"/>
                </a:lnTo>
                <a:lnTo>
                  <a:pt x="5864" y="9246"/>
                </a:lnTo>
                <a:lnTo>
                  <a:pt x="5743" y="9222"/>
                </a:lnTo>
                <a:lnTo>
                  <a:pt x="5645" y="9198"/>
                </a:lnTo>
                <a:lnTo>
                  <a:pt x="5572" y="9125"/>
                </a:lnTo>
                <a:lnTo>
                  <a:pt x="5499" y="9052"/>
                </a:lnTo>
                <a:lnTo>
                  <a:pt x="5451" y="8979"/>
                </a:lnTo>
                <a:lnTo>
                  <a:pt x="5402" y="8882"/>
                </a:lnTo>
                <a:lnTo>
                  <a:pt x="5402" y="8833"/>
                </a:lnTo>
                <a:lnTo>
                  <a:pt x="5378" y="8784"/>
                </a:lnTo>
                <a:lnTo>
                  <a:pt x="5280" y="8736"/>
                </a:lnTo>
                <a:lnTo>
                  <a:pt x="5183" y="8711"/>
                </a:lnTo>
                <a:lnTo>
                  <a:pt x="5086" y="8736"/>
                </a:lnTo>
                <a:lnTo>
                  <a:pt x="4842" y="8906"/>
                </a:lnTo>
                <a:lnTo>
                  <a:pt x="4648" y="9028"/>
                </a:lnTo>
                <a:lnTo>
                  <a:pt x="4453" y="9149"/>
                </a:lnTo>
                <a:lnTo>
                  <a:pt x="4258" y="9222"/>
                </a:lnTo>
                <a:lnTo>
                  <a:pt x="4112" y="9222"/>
                </a:lnTo>
                <a:lnTo>
                  <a:pt x="4064" y="9198"/>
                </a:lnTo>
                <a:lnTo>
                  <a:pt x="4015" y="9149"/>
                </a:lnTo>
                <a:lnTo>
                  <a:pt x="3991" y="9076"/>
                </a:lnTo>
                <a:lnTo>
                  <a:pt x="4015" y="8955"/>
                </a:lnTo>
                <a:lnTo>
                  <a:pt x="4015" y="8906"/>
                </a:lnTo>
                <a:lnTo>
                  <a:pt x="3991" y="8857"/>
                </a:lnTo>
                <a:lnTo>
                  <a:pt x="3966" y="8833"/>
                </a:lnTo>
                <a:lnTo>
                  <a:pt x="3918" y="8809"/>
                </a:lnTo>
                <a:lnTo>
                  <a:pt x="3893" y="8784"/>
                </a:lnTo>
                <a:lnTo>
                  <a:pt x="3845" y="8809"/>
                </a:lnTo>
                <a:lnTo>
                  <a:pt x="3796" y="8809"/>
                </a:lnTo>
                <a:lnTo>
                  <a:pt x="3747" y="8857"/>
                </a:lnTo>
                <a:lnTo>
                  <a:pt x="3699" y="8979"/>
                </a:lnTo>
                <a:lnTo>
                  <a:pt x="3674" y="9101"/>
                </a:lnTo>
                <a:lnTo>
                  <a:pt x="3674" y="9222"/>
                </a:lnTo>
                <a:lnTo>
                  <a:pt x="3699" y="9319"/>
                </a:lnTo>
                <a:lnTo>
                  <a:pt x="3772" y="9417"/>
                </a:lnTo>
                <a:lnTo>
                  <a:pt x="3845" y="9514"/>
                </a:lnTo>
                <a:lnTo>
                  <a:pt x="3966" y="9587"/>
                </a:lnTo>
                <a:lnTo>
                  <a:pt x="4088" y="9636"/>
                </a:lnTo>
                <a:lnTo>
                  <a:pt x="4210" y="9660"/>
                </a:lnTo>
                <a:lnTo>
                  <a:pt x="4356" y="9636"/>
                </a:lnTo>
                <a:lnTo>
                  <a:pt x="4477" y="9611"/>
                </a:lnTo>
                <a:lnTo>
                  <a:pt x="4599" y="9563"/>
                </a:lnTo>
                <a:lnTo>
                  <a:pt x="4842" y="9417"/>
                </a:lnTo>
                <a:lnTo>
                  <a:pt x="5086" y="9246"/>
                </a:lnTo>
                <a:lnTo>
                  <a:pt x="5159" y="9344"/>
                </a:lnTo>
                <a:lnTo>
                  <a:pt x="5232" y="9441"/>
                </a:lnTo>
                <a:lnTo>
                  <a:pt x="5329" y="9514"/>
                </a:lnTo>
                <a:lnTo>
                  <a:pt x="5426" y="9563"/>
                </a:lnTo>
                <a:lnTo>
                  <a:pt x="5670" y="9660"/>
                </a:lnTo>
                <a:lnTo>
                  <a:pt x="5913" y="9684"/>
                </a:lnTo>
                <a:lnTo>
                  <a:pt x="6181" y="9684"/>
                </a:lnTo>
                <a:lnTo>
                  <a:pt x="6424" y="9636"/>
                </a:lnTo>
                <a:lnTo>
                  <a:pt x="6667" y="9538"/>
                </a:lnTo>
                <a:lnTo>
                  <a:pt x="6886" y="9392"/>
                </a:lnTo>
                <a:lnTo>
                  <a:pt x="6984" y="9490"/>
                </a:lnTo>
                <a:lnTo>
                  <a:pt x="7081" y="9563"/>
                </a:lnTo>
                <a:lnTo>
                  <a:pt x="7227" y="9636"/>
                </a:lnTo>
                <a:lnTo>
                  <a:pt x="7373" y="9684"/>
                </a:lnTo>
                <a:lnTo>
                  <a:pt x="7519" y="9709"/>
                </a:lnTo>
                <a:lnTo>
                  <a:pt x="7641" y="9684"/>
                </a:lnTo>
                <a:lnTo>
                  <a:pt x="7762" y="9660"/>
                </a:lnTo>
                <a:lnTo>
                  <a:pt x="7884" y="9611"/>
                </a:lnTo>
                <a:lnTo>
                  <a:pt x="7981" y="9538"/>
                </a:lnTo>
                <a:lnTo>
                  <a:pt x="8079" y="9465"/>
                </a:lnTo>
                <a:lnTo>
                  <a:pt x="8249" y="9271"/>
                </a:lnTo>
                <a:lnTo>
                  <a:pt x="8371" y="9368"/>
                </a:lnTo>
                <a:lnTo>
                  <a:pt x="8541" y="9465"/>
                </a:lnTo>
                <a:lnTo>
                  <a:pt x="8711" y="9514"/>
                </a:lnTo>
                <a:lnTo>
                  <a:pt x="8906" y="9538"/>
                </a:lnTo>
                <a:lnTo>
                  <a:pt x="9101" y="9538"/>
                </a:lnTo>
                <a:lnTo>
                  <a:pt x="9271" y="9514"/>
                </a:lnTo>
                <a:lnTo>
                  <a:pt x="9466" y="9441"/>
                </a:lnTo>
                <a:lnTo>
                  <a:pt x="9611" y="9368"/>
                </a:lnTo>
                <a:lnTo>
                  <a:pt x="9733" y="9465"/>
                </a:lnTo>
                <a:lnTo>
                  <a:pt x="9855" y="9514"/>
                </a:lnTo>
                <a:lnTo>
                  <a:pt x="10025" y="9563"/>
                </a:lnTo>
                <a:lnTo>
                  <a:pt x="10195" y="9563"/>
                </a:lnTo>
                <a:lnTo>
                  <a:pt x="10366" y="9538"/>
                </a:lnTo>
                <a:lnTo>
                  <a:pt x="10560" y="9490"/>
                </a:lnTo>
                <a:lnTo>
                  <a:pt x="10706" y="9417"/>
                </a:lnTo>
                <a:lnTo>
                  <a:pt x="10852" y="9319"/>
                </a:lnTo>
                <a:lnTo>
                  <a:pt x="10974" y="9392"/>
                </a:lnTo>
                <a:lnTo>
                  <a:pt x="11096" y="9441"/>
                </a:lnTo>
                <a:lnTo>
                  <a:pt x="11242" y="9465"/>
                </a:lnTo>
                <a:lnTo>
                  <a:pt x="11363" y="9490"/>
                </a:lnTo>
                <a:lnTo>
                  <a:pt x="11509" y="9490"/>
                </a:lnTo>
                <a:lnTo>
                  <a:pt x="11655" y="9465"/>
                </a:lnTo>
                <a:lnTo>
                  <a:pt x="11801" y="9417"/>
                </a:lnTo>
                <a:lnTo>
                  <a:pt x="11923" y="9344"/>
                </a:lnTo>
                <a:lnTo>
                  <a:pt x="12020" y="9441"/>
                </a:lnTo>
                <a:lnTo>
                  <a:pt x="12142" y="9490"/>
                </a:lnTo>
                <a:lnTo>
                  <a:pt x="12434" y="9490"/>
                </a:lnTo>
                <a:lnTo>
                  <a:pt x="12580" y="9441"/>
                </a:lnTo>
                <a:lnTo>
                  <a:pt x="12750" y="9392"/>
                </a:lnTo>
                <a:lnTo>
                  <a:pt x="12896" y="9319"/>
                </a:lnTo>
                <a:lnTo>
                  <a:pt x="13042" y="9222"/>
                </a:lnTo>
                <a:lnTo>
                  <a:pt x="13091" y="9295"/>
                </a:lnTo>
                <a:lnTo>
                  <a:pt x="13164" y="9344"/>
                </a:lnTo>
                <a:lnTo>
                  <a:pt x="13310" y="9417"/>
                </a:lnTo>
                <a:lnTo>
                  <a:pt x="13480" y="9441"/>
                </a:lnTo>
                <a:lnTo>
                  <a:pt x="13675" y="9441"/>
                </a:lnTo>
                <a:lnTo>
                  <a:pt x="13870" y="9392"/>
                </a:lnTo>
                <a:lnTo>
                  <a:pt x="14064" y="9319"/>
                </a:lnTo>
                <a:lnTo>
                  <a:pt x="14259" y="9246"/>
                </a:lnTo>
                <a:lnTo>
                  <a:pt x="14405" y="9149"/>
                </a:lnTo>
                <a:lnTo>
                  <a:pt x="14478" y="9101"/>
                </a:lnTo>
                <a:lnTo>
                  <a:pt x="14502" y="9028"/>
                </a:lnTo>
                <a:lnTo>
                  <a:pt x="14478" y="8955"/>
                </a:lnTo>
                <a:lnTo>
                  <a:pt x="14454" y="8882"/>
                </a:lnTo>
                <a:lnTo>
                  <a:pt x="14429" y="8833"/>
                </a:lnTo>
                <a:lnTo>
                  <a:pt x="14356" y="8809"/>
                </a:lnTo>
                <a:lnTo>
                  <a:pt x="14308" y="8809"/>
                </a:lnTo>
                <a:lnTo>
                  <a:pt x="14235" y="8833"/>
                </a:lnTo>
                <a:lnTo>
                  <a:pt x="14016" y="8955"/>
                </a:lnTo>
                <a:lnTo>
                  <a:pt x="13845" y="9028"/>
                </a:lnTo>
                <a:lnTo>
                  <a:pt x="13675" y="9076"/>
                </a:lnTo>
                <a:lnTo>
                  <a:pt x="13529" y="9101"/>
                </a:lnTo>
                <a:lnTo>
                  <a:pt x="13407" y="9101"/>
                </a:lnTo>
                <a:lnTo>
                  <a:pt x="13359" y="9076"/>
                </a:lnTo>
                <a:lnTo>
                  <a:pt x="13334" y="9028"/>
                </a:lnTo>
                <a:lnTo>
                  <a:pt x="13310" y="8979"/>
                </a:lnTo>
                <a:lnTo>
                  <a:pt x="13310" y="8906"/>
                </a:lnTo>
                <a:lnTo>
                  <a:pt x="13310" y="8857"/>
                </a:lnTo>
                <a:lnTo>
                  <a:pt x="13286" y="8784"/>
                </a:lnTo>
                <a:lnTo>
                  <a:pt x="13261" y="8736"/>
                </a:lnTo>
                <a:lnTo>
                  <a:pt x="13213" y="8711"/>
                </a:lnTo>
                <a:lnTo>
                  <a:pt x="13091" y="8711"/>
                </a:lnTo>
                <a:lnTo>
                  <a:pt x="13042" y="8736"/>
                </a:lnTo>
                <a:lnTo>
                  <a:pt x="13018" y="8784"/>
                </a:lnTo>
                <a:lnTo>
                  <a:pt x="12945" y="8882"/>
                </a:lnTo>
                <a:lnTo>
                  <a:pt x="12823" y="8979"/>
                </a:lnTo>
                <a:lnTo>
                  <a:pt x="12653" y="9076"/>
                </a:lnTo>
                <a:lnTo>
                  <a:pt x="12507" y="9149"/>
                </a:lnTo>
                <a:lnTo>
                  <a:pt x="12361" y="9198"/>
                </a:lnTo>
                <a:lnTo>
                  <a:pt x="12312" y="9198"/>
                </a:lnTo>
                <a:lnTo>
                  <a:pt x="12264" y="9173"/>
                </a:lnTo>
                <a:lnTo>
                  <a:pt x="12215" y="9149"/>
                </a:lnTo>
                <a:lnTo>
                  <a:pt x="12191" y="9101"/>
                </a:lnTo>
                <a:lnTo>
                  <a:pt x="12191" y="9028"/>
                </a:lnTo>
                <a:lnTo>
                  <a:pt x="12215" y="8930"/>
                </a:lnTo>
                <a:lnTo>
                  <a:pt x="12215" y="8857"/>
                </a:lnTo>
                <a:lnTo>
                  <a:pt x="12191" y="8809"/>
                </a:lnTo>
                <a:lnTo>
                  <a:pt x="12142" y="8760"/>
                </a:lnTo>
                <a:lnTo>
                  <a:pt x="12093" y="8736"/>
                </a:lnTo>
                <a:lnTo>
                  <a:pt x="12045" y="8736"/>
                </a:lnTo>
                <a:lnTo>
                  <a:pt x="11972" y="8760"/>
                </a:lnTo>
                <a:lnTo>
                  <a:pt x="11923" y="8784"/>
                </a:lnTo>
                <a:lnTo>
                  <a:pt x="11899" y="8857"/>
                </a:lnTo>
                <a:lnTo>
                  <a:pt x="11801" y="8979"/>
                </a:lnTo>
                <a:lnTo>
                  <a:pt x="11704" y="9076"/>
                </a:lnTo>
                <a:lnTo>
                  <a:pt x="11582" y="9125"/>
                </a:lnTo>
                <a:lnTo>
                  <a:pt x="11266" y="9125"/>
                </a:lnTo>
                <a:lnTo>
                  <a:pt x="11169" y="9076"/>
                </a:lnTo>
                <a:lnTo>
                  <a:pt x="11096" y="9028"/>
                </a:lnTo>
                <a:lnTo>
                  <a:pt x="11144" y="8882"/>
                </a:lnTo>
                <a:lnTo>
                  <a:pt x="11144" y="8809"/>
                </a:lnTo>
                <a:lnTo>
                  <a:pt x="11120" y="8736"/>
                </a:lnTo>
                <a:lnTo>
                  <a:pt x="11071" y="8687"/>
                </a:lnTo>
                <a:lnTo>
                  <a:pt x="11023" y="8663"/>
                </a:lnTo>
                <a:lnTo>
                  <a:pt x="10950" y="8638"/>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779" y="11242"/>
                </a:lnTo>
                <a:lnTo>
                  <a:pt x="730" y="10439"/>
                </a:lnTo>
                <a:lnTo>
                  <a:pt x="876" y="10366"/>
                </a:lnTo>
                <a:lnTo>
                  <a:pt x="1022" y="10293"/>
                </a:lnTo>
                <a:lnTo>
                  <a:pt x="1266" y="10122"/>
                </a:lnTo>
                <a:close/>
                <a:moveTo>
                  <a:pt x="11485" y="10633"/>
                </a:moveTo>
                <a:lnTo>
                  <a:pt x="11412" y="10658"/>
                </a:lnTo>
                <a:lnTo>
                  <a:pt x="11339" y="10731"/>
                </a:lnTo>
                <a:lnTo>
                  <a:pt x="11169" y="11023"/>
                </a:lnTo>
                <a:lnTo>
                  <a:pt x="11071" y="11144"/>
                </a:lnTo>
                <a:lnTo>
                  <a:pt x="10950" y="11242"/>
                </a:lnTo>
                <a:lnTo>
                  <a:pt x="10877" y="11290"/>
                </a:lnTo>
                <a:lnTo>
                  <a:pt x="10779" y="11315"/>
                </a:lnTo>
                <a:lnTo>
                  <a:pt x="10560" y="11315"/>
                </a:lnTo>
                <a:lnTo>
                  <a:pt x="10463" y="11290"/>
                </a:lnTo>
                <a:lnTo>
                  <a:pt x="10390" y="11242"/>
                </a:lnTo>
                <a:lnTo>
                  <a:pt x="10317" y="11169"/>
                </a:lnTo>
                <a:lnTo>
                  <a:pt x="10293" y="11096"/>
                </a:lnTo>
                <a:lnTo>
                  <a:pt x="10366" y="10901"/>
                </a:lnTo>
                <a:lnTo>
                  <a:pt x="10366" y="10828"/>
                </a:lnTo>
                <a:lnTo>
                  <a:pt x="10341" y="10755"/>
                </a:lnTo>
                <a:lnTo>
                  <a:pt x="10293" y="10706"/>
                </a:lnTo>
                <a:lnTo>
                  <a:pt x="10244" y="10658"/>
                </a:lnTo>
                <a:lnTo>
                  <a:pt x="10098" y="10658"/>
                </a:lnTo>
                <a:lnTo>
                  <a:pt x="10049" y="10682"/>
                </a:lnTo>
                <a:lnTo>
                  <a:pt x="10001" y="10755"/>
                </a:lnTo>
                <a:lnTo>
                  <a:pt x="9928" y="10877"/>
                </a:lnTo>
                <a:lnTo>
                  <a:pt x="9903" y="10998"/>
                </a:lnTo>
                <a:lnTo>
                  <a:pt x="9806" y="11120"/>
                </a:lnTo>
                <a:lnTo>
                  <a:pt x="9636" y="11217"/>
                </a:lnTo>
                <a:lnTo>
                  <a:pt x="9539" y="11242"/>
                </a:lnTo>
                <a:lnTo>
                  <a:pt x="9393" y="11266"/>
                </a:lnTo>
                <a:lnTo>
                  <a:pt x="9344" y="11242"/>
                </a:lnTo>
                <a:lnTo>
                  <a:pt x="9295" y="11217"/>
                </a:lnTo>
                <a:lnTo>
                  <a:pt x="9295" y="11169"/>
                </a:lnTo>
                <a:lnTo>
                  <a:pt x="9295" y="11096"/>
                </a:lnTo>
                <a:lnTo>
                  <a:pt x="9320" y="11023"/>
                </a:lnTo>
                <a:lnTo>
                  <a:pt x="9320" y="10950"/>
                </a:lnTo>
                <a:lnTo>
                  <a:pt x="9295" y="10901"/>
                </a:lnTo>
                <a:lnTo>
                  <a:pt x="9247" y="10852"/>
                </a:lnTo>
                <a:lnTo>
                  <a:pt x="9198" y="10828"/>
                </a:lnTo>
                <a:lnTo>
                  <a:pt x="9125" y="10804"/>
                </a:lnTo>
                <a:lnTo>
                  <a:pt x="9052" y="10828"/>
                </a:lnTo>
                <a:lnTo>
                  <a:pt x="8979" y="10852"/>
                </a:lnTo>
                <a:lnTo>
                  <a:pt x="8784" y="11047"/>
                </a:lnTo>
                <a:lnTo>
                  <a:pt x="8565" y="11242"/>
                </a:lnTo>
                <a:lnTo>
                  <a:pt x="8419" y="11290"/>
                </a:lnTo>
                <a:lnTo>
                  <a:pt x="8225" y="11315"/>
                </a:lnTo>
                <a:lnTo>
                  <a:pt x="8103" y="11290"/>
                </a:lnTo>
                <a:lnTo>
                  <a:pt x="8006" y="11290"/>
                </a:lnTo>
                <a:lnTo>
                  <a:pt x="7933" y="11242"/>
                </a:lnTo>
                <a:lnTo>
                  <a:pt x="7884" y="11193"/>
                </a:lnTo>
                <a:lnTo>
                  <a:pt x="7908" y="11071"/>
                </a:lnTo>
                <a:lnTo>
                  <a:pt x="7908" y="10901"/>
                </a:lnTo>
                <a:lnTo>
                  <a:pt x="7884" y="10828"/>
                </a:lnTo>
                <a:lnTo>
                  <a:pt x="7835" y="10755"/>
                </a:lnTo>
                <a:lnTo>
                  <a:pt x="7787" y="10706"/>
                </a:lnTo>
                <a:lnTo>
                  <a:pt x="7714" y="10682"/>
                </a:lnTo>
                <a:lnTo>
                  <a:pt x="7616" y="10682"/>
                </a:lnTo>
                <a:lnTo>
                  <a:pt x="7543" y="10706"/>
                </a:lnTo>
                <a:lnTo>
                  <a:pt x="7495" y="10779"/>
                </a:lnTo>
                <a:lnTo>
                  <a:pt x="7446" y="10852"/>
                </a:lnTo>
                <a:lnTo>
                  <a:pt x="7397" y="10974"/>
                </a:lnTo>
                <a:lnTo>
                  <a:pt x="7397" y="11071"/>
                </a:lnTo>
                <a:lnTo>
                  <a:pt x="7324" y="11144"/>
                </a:lnTo>
                <a:lnTo>
                  <a:pt x="7227" y="11193"/>
                </a:lnTo>
                <a:lnTo>
                  <a:pt x="7008" y="11193"/>
                </a:lnTo>
                <a:lnTo>
                  <a:pt x="6911" y="11169"/>
                </a:lnTo>
                <a:lnTo>
                  <a:pt x="6789" y="11096"/>
                </a:lnTo>
                <a:lnTo>
                  <a:pt x="6716" y="11023"/>
                </a:lnTo>
                <a:lnTo>
                  <a:pt x="6667" y="10950"/>
                </a:lnTo>
                <a:lnTo>
                  <a:pt x="6619" y="10877"/>
                </a:lnTo>
                <a:lnTo>
                  <a:pt x="6546" y="10804"/>
                </a:lnTo>
                <a:lnTo>
                  <a:pt x="6473" y="10779"/>
                </a:lnTo>
                <a:lnTo>
                  <a:pt x="6400" y="10779"/>
                </a:lnTo>
                <a:lnTo>
                  <a:pt x="6302" y="10804"/>
                </a:lnTo>
                <a:lnTo>
                  <a:pt x="6254" y="10852"/>
                </a:lnTo>
                <a:lnTo>
                  <a:pt x="6205" y="10901"/>
                </a:lnTo>
                <a:lnTo>
                  <a:pt x="6205" y="10998"/>
                </a:lnTo>
                <a:lnTo>
                  <a:pt x="6205" y="11096"/>
                </a:lnTo>
                <a:lnTo>
                  <a:pt x="6181" y="11169"/>
                </a:lnTo>
                <a:lnTo>
                  <a:pt x="6156" y="11217"/>
                </a:lnTo>
                <a:lnTo>
                  <a:pt x="6132" y="11266"/>
                </a:lnTo>
                <a:lnTo>
                  <a:pt x="6035" y="11315"/>
                </a:lnTo>
                <a:lnTo>
                  <a:pt x="5937" y="11339"/>
                </a:lnTo>
                <a:lnTo>
                  <a:pt x="5840" y="11315"/>
                </a:lnTo>
                <a:lnTo>
                  <a:pt x="5743" y="11242"/>
                </a:lnTo>
                <a:lnTo>
                  <a:pt x="5694" y="11144"/>
                </a:lnTo>
                <a:lnTo>
                  <a:pt x="5694" y="11096"/>
                </a:lnTo>
                <a:lnTo>
                  <a:pt x="5694" y="11047"/>
                </a:lnTo>
                <a:lnTo>
                  <a:pt x="5694" y="10925"/>
                </a:lnTo>
                <a:lnTo>
                  <a:pt x="5670" y="10852"/>
                </a:lnTo>
                <a:lnTo>
                  <a:pt x="5621" y="10779"/>
                </a:lnTo>
                <a:lnTo>
                  <a:pt x="5524" y="10755"/>
                </a:lnTo>
                <a:lnTo>
                  <a:pt x="5451" y="10731"/>
                </a:lnTo>
                <a:lnTo>
                  <a:pt x="5353" y="10755"/>
                </a:lnTo>
                <a:lnTo>
                  <a:pt x="5280" y="10828"/>
                </a:lnTo>
                <a:lnTo>
                  <a:pt x="5232" y="10901"/>
                </a:lnTo>
                <a:lnTo>
                  <a:pt x="5183" y="10998"/>
                </a:lnTo>
                <a:lnTo>
                  <a:pt x="5110" y="11096"/>
                </a:lnTo>
                <a:lnTo>
                  <a:pt x="5037" y="11169"/>
                </a:lnTo>
                <a:lnTo>
                  <a:pt x="4964" y="11242"/>
                </a:lnTo>
                <a:lnTo>
                  <a:pt x="4769" y="11339"/>
                </a:lnTo>
                <a:lnTo>
                  <a:pt x="4648" y="11363"/>
                </a:lnTo>
                <a:lnTo>
                  <a:pt x="4550" y="11388"/>
                </a:lnTo>
                <a:lnTo>
                  <a:pt x="4502" y="11388"/>
                </a:lnTo>
                <a:lnTo>
                  <a:pt x="4453" y="11363"/>
                </a:lnTo>
                <a:lnTo>
                  <a:pt x="4380" y="11315"/>
                </a:lnTo>
                <a:lnTo>
                  <a:pt x="4331" y="11217"/>
                </a:lnTo>
                <a:lnTo>
                  <a:pt x="4307" y="11120"/>
                </a:lnTo>
                <a:lnTo>
                  <a:pt x="4258" y="10950"/>
                </a:lnTo>
                <a:lnTo>
                  <a:pt x="4234" y="10877"/>
                </a:lnTo>
                <a:lnTo>
                  <a:pt x="4210" y="10877"/>
                </a:lnTo>
                <a:lnTo>
                  <a:pt x="4210" y="10852"/>
                </a:lnTo>
                <a:lnTo>
                  <a:pt x="4185" y="10828"/>
                </a:lnTo>
                <a:lnTo>
                  <a:pt x="4137" y="10804"/>
                </a:lnTo>
                <a:lnTo>
                  <a:pt x="4088" y="10804"/>
                </a:lnTo>
                <a:lnTo>
                  <a:pt x="4039" y="10828"/>
                </a:lnTo>
                <a:lnTo>
                  <a:pt x="3991" y="10852"/>
                </a:lnTo>
                <a:lnTo>
                  <a:pt x="3942" y="10950"/>
                </a:lnTo>
                <a:lnTo>
                  <a:pt x="3918" y="11071"/>
                </a:lnTo>
                <a:lnTo>
                  <a:pt x="3918" y="11290"/>
                </a:lnTo>
                <a:lnTo>
                  <a:pt x="3942" y="11388"/>
                </a:lnTo>
                <a:lnTo>
                  <a:pt x="3966" y="11509"/>
                </a:lnTo>
                <a:lnTo>
                  <a:pt x="4015" y="11582"/>
                </a:lnTo>
                <a:lnTo>
                  <a:pt x="4088" y="11680"/>
                </a:lnTo>
                <a:lnTo>
                  <a:pt x="4185" y="11753"/>
                </a:lnTo>
                <a:lnTo>
                  <a:pt x="4283" y="11801"/>
                </a:lnTo>
                <a:lnTo>
                  <a:pt x="4429" y="11850"/>
                </a:lnTo>
                <a:lnTo>
                  <a:pt x="4721" y="11850"/>
                </a:lnTo>
                <a:lnTo>
                  <a:pt x="4842" y="11826"/>
                </a:lnTo>
                <a:lnTo>
                  <a:pt x="4988" y="11777"/>
                </a:lnTo>
                <a:lnTo>
                  <a:pt x="5110" y="11704"/>
                </a:lnTo>
                <a:lnTo>
                  <a:pt x="5232" y="11631"/>
                </a:lnTo>
                <a:lnTo>
                  <a:pt x="5353" y="11534"/>
                </a:lnTo>
                <a:lnTo>
                  <a:pt x="5475" y="11655"/>
                </a:lnTo>
                <a:lnTo>
                  <a:pt x="5645" y="11728"/>
                </a:lnTo>
                <a:lnTo>
                  <a:pt x="5816" y="11777"/>
                </a:lnTo>
                <a:lnTo>
                  <a:pt x="5986" y="11801"/>
                </a:lnTo>
                <a:lnTo>
                  <a:pt x="6156" y="11777"/>
                </a:lnTo>
                <a:lnTo>
                  <a:pt x="6327" y="11728"/>
                </a:lnTo>
                <a:lnTo>
                  <a:pt x="6473" y="11631"/>
                </a:lnTo>
                <a:lnTo>
                  <a:pt x="6570" y="11509"/>
                </a:lnTo>
                <a:lnTo>
                  <a:pt x="6716" y="11558"/>
                </a:lnTo>
                <a:lnTo>
                  <a:pt x="6838" y="11607"/>
                </a:lnTo>
                <a:lnTo>
                  <a:pt x="6984" y="11631"/>
                </a:lnTo>
                <a:lnTo>
                  <a:pt x="7105" y="11655"/>
                </a:lnTo>
                <a:lnTo>
                  <a:pt x="7251" y="11655"/>
                </a:lnTo>
                <a:lnTo>
                  <a:pt x="7373" y="11631"/>
                </a:lnTo>
                <a:lnTo>
                  <a:pt x="7519" y="11582"/>
                </a:lnTo>
                <a:lnTo>
                  <a:pt x="7616" y="11534"/>
                </a:lnTo>
                <a:lnTo>
                  <a:pt x="7787" y="11631"/>
                </a:lnTo>
                <a:lnTo>
                  <a:pt x="7957" y="11728"/>
                </a:lnTo>
                <a:lnTo>
                  <a:pt x="8103" y="11777"/>
                </a:lnTo>
                <a:lnTo>
                  <a:pt x="8249" y="11801"/>
                </a:lnTo>
                <a:lnTo>
                  <a:pt x="8395" y="11777"/>
                </a:lnTo>
                <a:lnTo>
                  <a:pt x="8517" y="11753"/>
                </a:lnTo>
                <a:lnTo>
                  <a:pt x="8638" y="11680"/>
                </a:lnTo>
                <a:lnTo>
                  <a:pt x="8760" y="11607"/>
                </a:lnTo>
                <a:lnTo>
                  <a:pt x="9003" y="11436"/>
                </a:lnTo>
                <a:lnTo>
                  <a:pt x="9052" y="11509"/>
                </a:lnTo>
                <a:lnTo>
                  <a:pt x="9149" y="11582"/>
                </a:lnTo>
                <a:lnTo>
                  <a:pt x="9271" y="11631"/>
                </a:lnTo>
                <a:lnTo>
                  <a:pt x="9563" y="11631"/>
                </a:lnTo>
                <a:lnTo>
                  <a:pt x="9733" y="11582"/>
                </a:lnTo>
                <a:lnTo>
                  <a:pt x="9903" y="11534"/>
                </a:lnTo>
                <a:lnTo>
                  <a:pt x="10025" y="11436"/>
                </a:lnTo>
                <a:lnTo>
                  <a:pt x="10098" y="11509"/>
                </a:lnTo>
                <a:lnTo>
                  <a:pt x="10195" y="11582"/>
                </a:lnTo>
                <a:lnTo>
                  <a:pt x="10414" y="11680"/>
                </a:lnTo>
                <a:lnTo>
                  <a:pt x="10560" y="11728"/>
                </a:lnTo>
                <a:lnTo>
                  <a:pt x="10682" y="11753"/>
                </a:lnTo>
                <a:lnTo>
                  <a:pt x="10828" y="11728"/>
                </a:lnTo>
                <a:lnTo>
                  <a:pt x="10950" y="11704"/>
                </a:lnTo>
                <a:lnTo>
                  <a:pt x="11071" y="11655"/>
                </a:lnTo>
                <a:lnTo>
                  <a:pt x="11193" y="11582"/>
                </a:lnTo>
                <a:lnTo>
                  <a:pt x="11388" y="11388"/>
                </a:lnTo>
                <a:lnTo>
                  <a:pt x="11509" y="11509"/>
                </a:lnTo>
                <a:lnTo>
                  <a:pt x="11655" y="11582"/>
                </a:lnTo>
                <a:lnTo>
                  <a:pt x="11801" y="11631"/>
                </a:lnTo>
                <a:lnTo>
                  <a:pt x="11996" y="11655"/>
                </a:lnTo>
                <a:lnTo>
                  <a:pt x="12166" y="11655"/>
                </a:lnTo>
                <a:lnTo>
                  <a:pt x="12337" y="11631"/>
                </a:lnTo>
                <a:lnTo>
                  <a:pt x="12507" y="11582"/>
                </a:lnTo>
                <a:lnTo>
                  <a:pt x="12653" y="11509"/>
                </a:lnTo>
                <a:lnTo>
                  <a:pt x="12799" y="11582"/>
                </a:lnTo>
                <a:lnTo>
                  <a:pt x="12945" y="11607"/>
                </a:lnTo>
                <a:lnTo>
                  <a:pt x="13115" y="11631"/>
                </a:lnTo>
                <a:lnTo>
                  <a:pt x="13286" y="11631"/>
                </a:lnTo>
                <a:lnTo>
                  <a:pt x="13456" y="11607"/>
                </a:lnTo>
                <a:lnTo>
                  <a:pt x="13651" y="11558"/>
                </a:lnTo>
                <a:lnTo>
                  <a:pt x="13797" y="11485"/>
                </a:lnTo>
                <a:lnTo>
                  <a:pt x="13967" y="11388"/>
                </a:lnTo>
                <a:lnTo>
                  <a:pt x="14040" y="11436"/>
                </a:lnTo>
                <a:lnTo>
                  <a:pt x="14137" y="11461"/>
                </a:lnTo>
                <a:lnTo>
                  <a:pt x="14259" y="11461"/>
                </a:lnTo>
                <a:lnTo>
                  <a:pt x="14405" y="11436"/>
                </a:lnTo>
                <a:lnTo>
                  <a:pt x="14478" y="11388"/>
                </a:lnTo>
                <a:lnTo>
                  <a:pt x="14527" y="11339"/>
                </a:lnTo>
                <a:lnTo>
                  <a:pt x="14551" y="11266"/>
                </a:lnTo>
                <a:lnTo>
                  <a:pt x="14551" y="11193"/>
                </a:lnTo>
                <a:lnTo>
                  <a:pt x="14527" y="11120"/>
                </a:lnTo>
                <a:lnTo>
                  <a:pt x="14478" y="11071"/>
                </a:lnTo>
                <a:lnTo>
                  <a:pt x="14429" y="11047"/>
                </a:lnTo>
                <a:lnTo>
                  <a:pt x="14356" y="11023"/>
                </a:lnTo>
                <a:lnTo>
                  <a:pt x="14283" y="11047"/>
                </a:lnTo>
                <a:lnTo>
                  <a:pt x="14210" y="11023"/>
                </a:lnTo>
                <a:lnTo>
                  <a:pt x="14137" y="10925"/>
                </a:lnTo>
                <a:lnTo>
                  <a:pt x="14040" y="10852"/>
                </a:lnTo>
                <a:lnTo>
                  <a:pt x="13943" y="10852"/>
                </a:lnTo>
                <a:lnTo>
                  <a:pt x="13894" y="10877"/>
                </a:lnTo>
                <a:lnTo>
                  <a:pt x="13845" y="10925"/>
                </a:lnTo>
                <a:lnTo>
                  <a:pt x="13772" y="10974"/>
                </a:lnTo>
                <a:lnTo>
                  <a:pt x="13651" y="11047"/>
                </a:lnTo>
                <a:lnTo>
                  <a:pt x="13505" y="11120"/>
                </a:lnTo>
                <a:lnTo>
                  <a:pt x="13334" y="11169"/>
                </a:lnTo>
                <a:lnTo>
                  <a:pt x="13188" y="11217"/>
                </a:lnTo>
                <a:lnTo>
                  <a:pt x="12994" y="11217"/>
                </a:lnTo>
                <a:lnTo>
                  <a:pt x="12969" y="11193"/>
                </a:lnTo>
                <a:lnTo>
                  <a:pt x="12945" y="11144"/>
                </a:lnTo>
                <a:lnTo>
                  <a:pt x="12921" y="11096"/>
                </a:lnTo>
                <a:lnTo>
                  <a:pt x="12945" y="10974"/>
                </a:lnTo>
                <a:lnTo>
                  <a:pt x="12945" y="10901"/>
                </a:lnTo>
                <a:lnTo>
                  <a:pt x="12896" y="10828"/>
                </a:lnTo>
                <a:lnTo>
                  <a:pt x="12848" y="10779"/>
                </a:lnTo>
                <a:lnTo>
                  <a:pt x="12775" y="10755"/>
                </a:lnTo>
                <a:lnTo>
                  <a:pt x="12677" y="10779"/>
                </a:lnTo>
                <a:lnTo>
                  <a:pt x="12629" y="10804"/>
                </a:lnTo>
                <a:lnTo>
                  <a:pt x="12556" y="10852"/>
                </a:lnTo>
                <a:lnTo>
                  <a:pt x="12531" y="10925"/>
                </a:lnTo>
                <a:lnTo>
                  <a:pt x="12507" y="11047"/>
                </a:lnTo>
                <a:lnTo>
                  <a:pt x="12458" y="11096"/>
                </a:lnTo>
                <a:lnTo>
                  <a:pt x="12410" y="11144"/>
                </a:lnTo>
                <a:lnTo>
                  <a:pt x="12288" y="11217"/>
                </a:lnTo>
                <a:lnTo>
                  <a:pt x="12142" y="11242"/>
                </a:lnTo>
                <a:lnTo>
                  <a:pt x="11972" y="11242"/>
                </a:lnTo>
                <a:lnTo>
                  <a:pt x="11850" y="11217"/>
                </a:lnTo>
                <a:lnTo>
                  <a:pt x="11728" y="11144"/>
                </a:lnTo>
                <a:lnTo>
                  <a:pt x="11704" y="11120"/>
                </a:lnTo>
                <a:lnTo>
                  <a:pt x="11680" y="11071"/>
                </a:lnTo>
                <a:lnTo>
                  <a:pt x="11680" y="10998"/>
                </a:lnTo>
                <a:lnTo>
                  <a:pt x="11704" y="10950"/>
                </a:lnTo>
                <a:lnTo>
                  <a:pt x="11728" y="10852"/>
                </a:lnTo>
                <a:lnTo>
                  <a:pt x="11728" y="10779"/>
                </a:lnTo>
                <a:lnTo>
                  <a:pt x="11680" y="10706"/>
                </a:lnTo>
                <a:lnTo>
                  <a:pt x="11631" y="10658"/>
                </a:lnTo>
                <a:lnTo>
                  <a:pt x="11558" y="10633"/>
                </a:lnTo>
                <a:close/>
                <a:moveTo>
                  <a:pt x="1266" y="11363"/>
                </a:moveTo>
                <a:lnTo>
                  <a:pt x="1266" y="11826"/>
                </a:lnTo>
                <a:lnTo>
                  <a:pt x="1095" y="11972"/>
                </a:lnTo>
                <a:lnTo>
                  <a:pt x="974" y="12118"/>
                </a:lnTo>
                <a:lnTo>
                  <a:pt x="876"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4088" y="12775"/>
                </a:moveTo>
                <a:lnTo>
                  <a:pt x="4039" y="12799"/>
                </a:lnTo>
                <a:lnTo>
                  <a:pt x="4015" y="12823"/>
                </a:lnTo>
                <a:lnTo>
                  <a:pt x="3820" y="13164"/>
                </a:lnTo>
                <a:lnTo>
                  <a:pt x="3747" y="13359"/>
                </a:lnTo>
                <a:lnTo>
                  <a:pt x="3699" y="13553"/>
                </a:lnTo>
                <a:lnTo>
                  <a:pt x="3674" y="13748"/>
                </a:lnTo>
                <a:lnTo>
                  <a:pt x="3699" y="13821"/>
                </a:lnTo>
                <a:lnTo>
                  <a:pt x="3747" y="13894"/>
                </a:lnTo>
                <a:lnTo>
                  <a:pt x="3796" y="13967"/>
                </a:lnTo>
                <a:lnTo>
                  <a:pt x="3869" y="13991"/>
                </a:lnTo>
                <a:lnTo>
                  <a:pt x="3991" y="14040"/>
                </a:lnTo>
                <a:lnTo>
                  <a:pt x="4258" y="14040"/>
                </a:lnTo>
                <a:lnTo>
                  <a:pt x="4404" y="14016"/>
                </a:lnTo>
                <a:lnTo>
                  <a:pt x="4526" y="13967"/>
                </a:lnTo>
                <a:lnTo>
                  <a:pt x="4672" y="13918"/>
                </a:lnTo>
                <a:lnTo>
                  <a:pt x="4940" y="13748"/>
                </a:lnTo>
                <a:lnTo>
                  <a:pt x="5183" y="13578"/>
                </a:lnTo>
                <a:lnTo>
                  <a:pt x="5256" y="13675"/>
                </a:lnTo>
                <a:lnTo>
                  <a:pt x="5353" y="13748"/>
                </a:lnTo>
                <a:lnTo>
                  <a:pt x="5475" y="13821"/>
                </a:lnTo>
                <a:lnTo>
                  <a:pt x="5621" y="13870"/>
                </a:lnTo>
                <a:lnTo>
                  <a:pt x="5791" y="13918"/>
                </a:lnTo>
                <a:lnTo>
                  <a:pt x="6108" y="13918"/>
                </a:lnTo>
                <a:lnTo>
                  <a:pt x="6278" y="13894"/>
                </a:lnTo>
                <a:lnTo>
                  <a:pt x="6424" y="13821"/>
                </a:lnTo>
                <a:lnTo>
                  <a:pt x="6570" y="13772"/>
                </a:lnTo>
                <a:lnTo>
                  <a:pt x="6692" y="13675"/>
                </a:lnTo>
                <a:lnTo>
                  <a:pt x="6838" y="13578"/>
                </a:lnTo>
                <a:lnTo>
                  <a:pt x="6959" y="13675"/>
                </a:lnTo>
                <a:lnTo>
                  <a:pt x="7130" y="13724"/>
                </a:lnTo>
                <a:lnTo>
                  <a:pt x="7324" y="13748"/>
                </a:lnTo>
                <a:lnTo>
                  <a:pt x="7519" y="13748"/>
                </a:lnTo>
                <a:lnTo>
                  <a:pt x="8030" y="13724"/>
                </a:lnTo>
                <a:lnTo>
                  <a:pt x="8565" y="13748"/>
                </a:lnTo>
                <a:lnTo>
                  <a:pt x="8906" y="13772"/>
                </a:lnTo>
                <a:lnTo>
                  <a:pt x="9271" y="13748"/>
                </a:lnTo>
                <a:lnTo>
                  <a:pt x="9466" y="13724"/>
                </a:lnTo>
                <a:lnTo>
                  <a:pt x="9636" y="13675"/>
                </a:lnTo>
                <a:lnTo>
                  <a:pt x="9782" y="13578"/>
                </a:lnTo>
                <a:lnTo>
                  <a:pt x="9928" y="13480"/>
                </a:lnTo>
                <a:lnTo>
                  <a:pt x="9952" y="13432"/>
                </a:lnTo>
                <a:lnTo>
                  <a:pt x="9952" y="13383"/>
                </a:lnTo>
                <a:lnTo>
                  <a:pt x="9928" y="13334"/>
                </a:lnTo>
                <a:lnTo>
                  <a:pt x="9879" y="13310"/>
                </a:lnTo>
                <a:lnTo>
                  <a:pt x="9660" y="13261"/>
                </a:lnTo>
                <a:lnTo>
                  <a:pt x="9466" y="13286"/>
                </a:lnTo>
                <a:lnTo>
                  <a:pt x="9028" y="13334"/>
                </a:lnTo>
                <a:lnTo>
                  <a:pt x="8590" y="13334"/>
                </a:lnTo>
                <a:lnTo>
                  <a:pt x="8176" y="13286"/>
                </a:lnTo>
                <a:lnTo>
                  <a:pt x="7957" y="13286"/>
                </a:lnTo>
                <a:lnTo>
                  <a:pt x="7616" y="13310"/>
                </a:lnTo>
                <a:lnTo>
                  <a:pt x="7276" y="13310"/>
                </a:lnTo>
                <a:lnTo>
                  <a:pt x="7203" y="13286"/>
                </a:lnTo>
                <a:lnTo>
                  <a:pt x="7178" y="13261"/>
                </a:lnTo>
                <a:lnTo>
                  <a:pt x="7203" y="13164"/>
                </a:lnTo>
                <a:lnTo>
                  <a:pt x="7178" y="13091"/>
                </a:lnTo>
                <a:lnTo>
                  <a:pt x="7154" y="13042"/>
                </a:lnTo>
                <a:lnTo>
                  <a:pt x="7105" y="12969"/>
                </a:lnTo>
                <a:lnTo>
                  <a:pt x="7057" y="12945"/>
                </a:lnTo>
                <a:lnTo>
                  <a:pt x="6984" y="12921"/>
                </a:lnTo>
                <a:lnTo>
                  <a:pt x="6911" y="12945"/>
                </a:lnTo>
                <a:lnTo>
                  <a:pt x="6838" y="12994"/>
                </a:lnTo>
                <a:lnTo>
                  <a:pt x="6594" y="13237"/>
                </a:lnTo>
                <a:lnTo>
                  <a:pt x="6302" y="13432"/>
                </a:lnTo>
                <a:lnTo>
                  <a:pt x="6205" y="13480"/>
                </a:lnTo>
                <a:lnTo>
                  <a:pt x="6059" y="13505"/>
                </a:lnTo>
                <a:lnTo>
                  <a:pt x="5913" y="13505"/>
                </a:lnTo>
                <a:lnTo>
                  <a:pt x="5767" y="13480"/>
                </a:lnTo>
                <a:lnTo>
                  <a:pt x="5645" y="13432"/>
                </a:lnTo>
                <a:lnTo>
                  <a:pt x="5548" y="13359"/>
                </a:lnTo>
                <a:lnTo>
                  <a:pt x="5524" y="13286"/>
                </a:lnTo>
                <a:lnTo>
                  <a:pt x="5524" y="13237"/>
                </a:lnTo>
                <a:lnTo>
                  <a:pt x="5524" y="13164"/>
                </a:lnTo>
                <a:lnTo>
                  <a:pt x="5548" y="13067"/>
                </a:lnTo>
                <a:lnTo>
                  <a:pt x="5548" y="12994"/>
                </a:lnTo>
                <a:lnTo>
                  <a:pt x="5524" y="12921"/>
                </a:lnTo>
                <a:lnTo>
                  <a:pt x="5475" y="12872"/>
                </a:lnTo>
                <a:lnTo>
                  <a:pt x="5426" y="12823"/>
                </a:lnTo>
                <a:lnTo>
                  <a:pt x="5353" y="12799"/>
                </a:lnTo>
                <a:lnTo>
                  <a:pt x="5280" y="12799"/>
                </a:lnTo>
                <a:lnTo>
                  <a:pt x="5207" y="12848"/>
                </a:lnTo>
                <a:lnTo>
                  <a:pt x="5159" y="12896"/>
                </a:lnTo>
                <a:lnTo>
                  <a:pt x="5086" y="13018"/>
                </a:lnTo>
                <a:lnTo>
                  <a:pt x="5013" y="13091"/>
                </a:lnTo>
                <a:lnTo>
                  <a:pt x="4842" y="13261"/>
                </a:lnTo>
                <a:lnTo>
                  <a:pt x="4648" y="13407"/>
                </a:lnTo>
                <a:lnTo>
                  <a:pt x="4453" y="13505"/>
                </a:lnTo>
                <a:lnTo>
                  <a:pt x="4331" y="13578"/>
                </a:lnTo>
                <a:lnTo>
                  <a:pt x="4185" y="13602"/>
                </a:lnTo>
                <a:lnTo>
                  <a:pt x="4137" y="13602"/>
                </a:lnTo>
                <a:lnTo>
                  <a:pt x="4088" y="13578"/>
                </a:lnTo>
                <a:lnTo>
                  <a:pt x="4088" y="13505"/>
                </a:lnTo>
                <a:lnTo>
                  <a:pt x="4088" y="13407"/>
                </a:lnTo>
                <a:lnTo>
                  <a:pt x="4210" y="12945"/>
                </a:lnTo>
                <a:lnTo>
                  <a:pt x="4210" y="12896"/>
                </a:lnTo>
                <a:lnTo>
                  <a:pt x="4210" y="12848"/>
                </a:lnTo>
                <a:lnTo>
                  <a:pt x="4161" y="12799"/>
                </a:lnTo>
                <a:lnTo>
                  <a:pt x="4112" y="12775"/>
                </a:lnTo>
                <a:close/>
                <a:moveTo>
                  <a:pt x="1266" y="13407"/>
                </a:moveTo>
                <a:lnTo>
                  <a:pt x="1266" y="14113"/>
                </a:lnTo>
                <a:lnTo>
                  <a:pt x="1168" y="14186"/>
                </a:lnTo>
                <a:lnTo>
                  <a:pt x="1071" y="14235"/>
                </a:lnTo>
                <a:lnTo>
                  <a:pt x="925" y="14381"/>
                </a:lnTo>
                <a:lnTo>
                  <a:pt x="779" y="14527"/>
                </a:lnTo>
                <a:lnTo>
                  <a:pt x="803" y="13748"/>
                </a:lnTo>
                <a:lnTo>
                  <a:pt x="925" y="13675"/>
                </a:lnTo>
                <a:lnTo>
                  <a:pt x="1047" y="13578"/>
                </a:lnTo>
                <a:lnTo>
                  <a:pt x="1241" y="13407"/>
                </a:lnTo>
                <a:close/>
                <a:moveTo>
                  <a:pt x="1266" y="14624"/>
                </a:moveTo>
                <a:lnTo>
                  <a:pt x="1266" y="14940"/>
                </a:lnTo>
                <a:lnTo>
                  <a:pt x="1193" y="14989"/>
                </a:lnTo>
                <a:lnTo>
                  <a:pt x="949" y="15208"/>
                </a:lnTo>
                <a:lnTo>
                  <a:pt x="730" y="15451"/>
                </a:lnTo>
                <a:lnTo>
                  <a:pt x="755" y="15062"/>
                </a:lnTo>
                <a:lnTo>
                  <a:pt x="876" y="14989"/>
                </a:lnTo>
                <a:lnTo>
                  <a:pt x="974" y="14892"/>
                </a:lnTo>
                <a:lnTo>
                  <a:pt x="1168" y="14697"/>
                </a:lnTo>
                <a:lnTo>
                  <a:pt x="1266" y="14624"/>
                </a:lnTo>
                <a:close/>
                <a:moveTo>
                  <a:pt x="1241" y="15451"/>
                </a:moveTo>
                <a:lnTo>
                  <a:pt x="1241" y="15500"/>
                </a:lnTo>
                <a:lnTo>
                  <a:pt x="1217" y="15841"/>
                </a:lnTo>
                <a:lnTo>
                  <a:pt x="1071" y="15962"/>
                </a:lnTo>
                <a:lnTo>
                  <a:pt x="925" y="16108"/>
                </a:lnTo>
                <a:lnTo>
                  <a:pt x="682" y="16400"/>
                </a:lnTo>
                <a:lnTo>
                  <a:pt x="706" y="15695"/>
                </a:lnTo>
                <a:lnTo>
                  <a:pt x="755" y="15719"/>
                </a:lnTo>
                <a:lnTo>
                  <a:pt x="828" y="15743"/>
                </a:lnTo>
                <a:lnTo>
                  <a:pt x="876" y="15743"/>
                </a:lnTo>
                <a:lnTo>
                  <a:pt x="949" y="15695"/>
                </a:lnTo>
                <a:lnTo>
                  <a:pt x="1241" y="15451"/>
                </a:lnTo>
                <a:close/>
                <a:moveTo>
                  <a:pt x="1168" y="16327"/>
                </a:moveTo>
                <a:lnTo>
                  <a:pt x="1120" y="17009"/>
                </a:lnTo>
                <a:lnTo>
                  <a:pt x="998" y="17082"/>
                </a:lnTo>
                <a:lnTo>
                  <a:pt x="876" y="17179"/>
                </a:lnTo>
                <a:lnTo>
                  <a:pt x="682" y="17373"/>
                </a:lnTo>
                <a:lnTo>
                  <a:pt x="584" y="17495"/>
                </a:lnTo>
                <a:lnTo>
                  <a:pt x="657" y="16668"/>
                </a:lnTo>
                <a:lnTo>
                  <a:pt x="803" y="16619"/>
                </a:lnTo>
                <a:lnTo>
                  <a:pt x="949" y="16522"/>
                </a:lnTo>
                <a:lnTo>
                  <a:pt x="1168" y="16327"/>
                </a:lnTo>
                <a:close/>
                <a:moveTo>
                  <a:pt x="6813" y="463"/>
                </a:moveTo>
                <a:lnTo>
                  <a:pt x="8322" y="487"/>
                </a:lnTo>
                <a:lnTo>
                  <a:pt x="9830" y="560"/>
                </a:lnTo>
                <a:lnTo>
                  <a:pt x="12848" y="706"/>
                </a:lnTo>
                <a:lnTo>
                  <a:pt x="12775" y="901"/>
                </a:lnTo>
                <a:lnTo>
                  <a:pt x="12750" y="1071"/>
                </a:lnTo>
                <a:lnTo>
                  <a:pt x="12677" y="1484"/>
                </a:lnTo>
                <a:lnTo>
                  <a:pt x="12677" y="1874"/>
                </a:lnTo>
                <a:lnTo>
                  <a:pt x="12702" y="2312"/>
                </a:lnTo>
                <a:lnTo>
                  <a:pt x="12775" y="3115"/>
                </a:lnTo>
                <a:lnTo>
                  <a:pt x="12799" y="3528"/>
                </a:lnTo>
                <a:lnTo>
                  <a:pt x="12823" y="3893"/>
                </a:lnTo>
                <a:lnTo>
                  <a:pt x="12823" y="3966"/>
                </a:lnTo>
                <a:lnTo>
                  <a:pt x="12872" y="4039"/>
                </a:lnTo>
                <a:lnTo>
                  <a:pt x="12896" y="4064"/>
                </a:lnTo>
                <a:lnTo>
                  <a:pt x="12945" y="4112"/>
                </a:lnTo>
                <a:lnTo>
                  <a:pt x="12994" y="4161"/>
                </a:lnTo>
                <a:lnTo>
                  <a:pt x="13067" y="4210"/>
                </a:lnTo>
                <a:lnTo>
                  <a:pt x="13261" y="4258"/>
                </a:lnTo>
                <a:lnTo>
                  <a:pt x="13456" y="4307"/>
                </a:lnTo>
                <a:lnTo>
                  <a:pt x="13870" y="4331"/>
                </a:lnTo>
                <a:lnTo>
                  <a:pt x="14697" y="4356"/>
                </a:lnTo>
                <a:lnTo>
                  <a:pt x="15500" y="4356"/>
                </a:lnTo>
                <a:lnTo>
                  <a:pt x="15889" y="4331"/>
                </a:lnTo>
                <a:lnTo>
                  <a:pt x="16279" y="4283"/>
                </a:lnTo>
                <a:lnTo>
                  <a:pt x="16254" y="5061"/>
                </a:lnTo>
                <a:lnTo>
                  <a:pt x="16279" y="5864"/>
                </a:lnTo>
                <a:lnTo>
                  <a:pt x="16303" y="6643"/>
                </a:lnTo>
                <a:lnTo>
                  <a:pt x="16303" y="7422"/>
                </a:lnTo>
                <a:lnTo>
                  <a:pt x="16254"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24" y="18639"/>
                </a:lnTo>
                <a:lnTo>
                  <a:pt x="11923" y="18639"/>
                </a:lnTo>
                <a:lnTo>
                  <a:pt x="9733" y="18614"/>
                </a:lnTo>
                <a:lnTo>
                  <a:pt x="7616" y="18566"/>
                </a:lnTo>
                <a:lnTo>
                  <a:pt x="5524" y="18517"/>
                </a:lnTo>
                <a:lnTo>
                  <a:pt x="4453" y="18517"/>
                </a:lnTo>
                <a:lnTo>
                  <a:pt x="3358" y="18566"/>
                </a:lnTo>
                <a:lnTo>
                  <a:pt x="2701" y="18566"/>
                </a:lnTo>
                <a:lnTo>
                  <a:pt x="2360" y="18590"/>
                </a:lnTo>
                <a:lnTo>
                  <a:pt x="2020" y="18639"/>
                </a:lnTo>
                <a:lnTo>
                  <a:pt x="1971" y="18590"/>
                </a:lnTo>
                <a:lnTo>
                  <a:pt x="1922" y="18517"/>
                </a:lnTo>
                <a:lnTo>
                  <a:pt x="1849" y="18493"/>
                </a:lnTo>
                <a:lnTo>
                  <a:pt x="1776" y="18493"/>
                </a:lnTo>
                <a:lnTo>
                  <a:pt x="1703" y="18298"/>
                </a:lnTo>
                <a:lnTo>
                  <a:pt x="1655" y="18103"/>
                </a:lnTo>
                <a:lnTo>
                  <a:pt x="1703" y="18030"/>
                </a:lnTo>
                <a:lnTo>
                  <a:pt x="1703" y="17957"/>
                </a:lnTo>
                <a:lnTo>
                  <a:pt x="1679" y="17884"/>
                </a:lnTo>
                <a:lnTo>
                  <a:pt x="1631" y="17811"/>
                </a:lnTo>
                <a:lnTo>
                  <a:pt x="1631" y="17398"/>
                </a:lnTo>
                <a:lnTo>
                  <a:pt x="1631" y="17009"/>
                </a:lnTo>
                <a:lnTo>
                  <a:pt x="1679" y="16133"/>
                </a:lnTo>
                <a:lnTo>
                  <a:pt x="1728" y="15281"/>
                </a:lnTo>
                <a:lnTo>
                  <a:pt x="1728" y="15086"/>
                </a:lnTo>
                <a:lnTo>
                  <a:pt x="1752" y="15038"/>
                </a:lnTo>
                <a:lnTo>
                  <a:pt x="1776" y="14965"/>
                </a:lnTo>
                <a:lnTo>
                  <a:pt x="1776" y="14916"/>
                </a:lnTo>
                <a:lnTo>
                  <a:pt x="1728" y="14843"/>
                </a:lnTo>
                <a:lnTo>
                  <a:pt x="1728" y="13018"/>
                </a:lnTo>
                <a:lnTo>
                  <a:pt x="1801" y="12945"/>
                </a:lnTo>
                <a:lnTo>
                  <a:pt x="1825" y="12848"/>
                </a:lnTo>
                <a:lnTo>
                  <a:pt x="1825" y="12775"/>
                </a:lnTo>
                <a:lnTo>
                  <a:pt x="1776" y="12726"/>
                </a:lnTo>
                <a:lnTo>
                  <a:pt x="1728" y="12677"/>
                </a:lnTo>
                <a:lnTo>
                  <a:pt x="1728" y="11071"/>
                </a:lnTo>
                <a:lnTo>
                  <a:pt x="1752" y="11023"/>
                </a:lnTo>
                <a:lnTo>
                  <a:pt x="1752" y="10974"/>
                </a:lnTo>
                <a:lnTo>
                  <a:pt x="1752" y="10925"/>
                </a:lnTo>
                <a:lnTo>
                  <a:pt x="1728" y="10852"/>
                </a:lnTo>
                <a:lnTo>
                  <a:pt x="1728" y="10049"/>
                </a:lnTo>
                <a:lnTo>
                  <a:pt x="1801" y="7373"/>
                </a:lnTo>
                <a:lnTo>
                  <a:pt x="1874" y="6059"/>
                </a:lnTo>
                <a:lnTo>
                  <a:pt x="1947" y="4721"/>
                </a:lnTo>
                <a:lnTo>
                  <a:pt x="1971" y="4137"/>
                </a:lnTo>
                <a:lnTo>
                  <a:pt x="1971" y="3553"/>
                </a:lnTo>
                <a:lnTo>
                  <a:pt x="1922" y="2969"/>
                </a:lnTo>
                <a:lnTo>
                  <a:pt x="1898" y="2360"/>
                </a:lnTo>
                <a:lnTo>
                  <a:pt x="1849" y="1825"/>
                </a:lnTo>
                <a:lnTo>
                  <a:pt x="1801" y="1290"/>
                </a:lnTo>
                <a:lnTo>
                  <a:pt x="1752" y="925"/>
                </a:lnTo>
                <a:lnTo>
                  <a:pt x="1703" y="755"/>
                </a:lnTo>
                <a:lnTo>
                  <a:pt x="1703" y="560"/>
                </a:lnTo>
                <a:lnTo>
                  <a:pt x="2141" y="609"/>
                </a:lnTo>
                <a:lnTo>
                  <a:pt x="2579" y="609"/>
                </a:lnTo>
                <a:lnTo>
                  <a:pt x="3455" y="584"/>
                </a:lnTo>
                <a:lnTo>
                  <a:pt x="5134" y="511"/>
                </a:lnTo>
                <a:lnTo>
                  <a:pt x="5962" y="487"/>
                </a:lnTo>
                <a:lnTo>
                  <a:pt x="6813" y="463"/>
                </a:lnTo>
                <a:close/>
                <a:moveTo>
                  <a:pt x="1120" y="17544"/>
                </a:moveTo>
                <a:lnTo>
                  <a:pt x="1144" y="17982"/>
                </a:lnTo>
                <a:lnTo>
                  <a:pt x="949" y="18176"/>
                </a:lnTo>
                <a:lnTo>
                  <a:pt x="779" y="18371"/>
                </a:lnTo>
                <a:lnTo>
                  <a:pt x="682" y="18517"/>
                </a:lnTo>
                <a:lnTo>
                  <a:pt x="584" y="18663"/>
                </a:lnTo>
                <a:lnTo>
                  <a:pt x="536" y="18858"/>
                </a:lnTo>
                <a:lnTo>
                  <a:pt x="513" y="19015"/>
                </a:lnTo>
                <a:lnTo>
                  <a:pt x="511" y="18979"/>
                </a:lnTo>
                <a:lnTo>
                  <a:pt x="511" y="18468"/>
                </a:lnTo>
                <a:lnTo>
                  <a:pt x="536" y="17982"/>
                </a:lnTo>
                <a:lnTo>
                  <a:pt x="657" y="17909"/>
                </a:lnTo>
                <a:lnTo>
                  <a:pt x="779" y="17836"/>
                </a:lnTo>
                <a:lnTo>
                  <a:pt x="974" y="17665"/>
                </a:lnTo>
                <a:lnTo>
                  <a:pt x="1120" y="17544"/>
                </a:lnTo>
                <a:close/>
                <a:moveTo>
                  <a:pt x="1266" y="18468"/>
                </a:moveTo>
                <a:lnTo>
                  <a:pt x="1314" y="18663"/>
                </a:lnTo>
                <a:lnTo>
                  <a:pt x="1412" y="18833"/>
                </a:lnTo>
                <a:lnTo>
                  <a:pt x="1144" y="19150"/>
                </a:lnTo>
                <a:lnTo>
                  <a:pt x="876" y="19539"/>
                </a:lnTo>
                <a:lnTo>
                  <a:pt x="633" y="19928"/>
                </a:lnTo>
                <a:lnTo>
                  <a:pt x="584" y="19685"/>
                </a:lnTo>
                <a:lnTo>
                  <a:pt x="536" y="19466"/>
                </a:lnTo>
                <a:lnTo>
                  <a:pt x="514" y="19031"/>
                </a:lnTo>
                <a:lnTo>
                  <a:pt x="514" y="19031"/>
                </a:lnTo>
                <a:lnTo>
                  <a:pt x="536" y="19052"/>
                </a:lnTo>
                <a:lnTo>
                  <a:pt x="584" y="19052"/>
                </a:lnTo>
                <a:lnTo>
                  <a:pt x="779" y="18955"/>
                </a:lnTo>
                <a:lnTo>
                  <a:pt x="949" y="18809"/>
                </a:lnTo>
                <a:lnTo>
                  <a:pt x="1266" y="18468"/>
                </a:lnTo>
                <a:close/>
                <a:moveTo>
                  <a:pt x="15427"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38" y="19101"/>
                </a:moveTo>
                <a:lnTo>
                  <a:pt x="14989" y="19174"/>
                </a:lnTo>
                <a:lnTo>
                  <a:pt x="14940" y="19271"/>
                </a:lnTo>
                <a:lnTo>
                  <a:pt x="14843" y="19442"/>
                </a:lnTo>
                <a:lnTo>
                  <a:pt x="14721" y="19782"/>
                </a:lnTo>
                <a:lnTo>
                  <a:pt x="14600" y="20026"/>
                </a:lnTo>
                <a:lnTo>
                  <a:pt x="14356" y="20050"/>
                </a:lnTo>
                <a:lnTo>
                  <a:pt x="14429" y="19758"/>
                </a:lnTo>
                <a:lnTo>
                  <a:pt x="14502" y="19563"/>
                </a:lnTo>
                <a:lnTo>
                  <a:pt x="14551" y="19344"/>
                </a:lnTo>
                <a:lnTo>
                  <a:pt x="14575" y="19198"/>
                </a:lnTo>
                <a:lnTo>
                  <a:pt x="14551" y="19125"/>
                </a:lnTo>
                <a:lnTo>
                  <a:pt x="15038" y="19101"/>
                </a:lnTo>
                <a:close/>
                <a:moveTo>
                  <a:pt x="9782" y="19052"/>
                </a:moveTo>
                <a:lnTo>
                  <a:pt x="9660" y="19296"/>
                </a:lnTo>
                <a:lnTo>
                  <a:pt x="9563" y="19563"/>
                </a:lnTo>
                <a:lnTo>
                  <a:pt x="9490" y="19831"/>
                </a:lnTo>
                <a:lnTo>
                  <a:pt x="9441" y="20074"/>
                </a:lnTo>
                <a:lnTo>
                  <a:pt x="9028" y="20074"/>
                </a:lnTo>
                <a:lnTo>
                  <a:pt x="9101" y="19831"/>
                </a:lnTo>
                <a:lnTo>
                  <a:pt x="9174" y="19636"/>
                </a:lnTo>
                <a:lnTo>
                  <a:pt x="9320" y="19344"/>
                </a:lnTo>
                <a:lnTo>
                  <a:pt x="9368" y="19174"/>
                </a:lnTo>
                <a:lnTo>
                  <a:pt x="9393" y="19101"/>
                </a:lnTo>
                <a:lnTo>
                  <a:pt x="9368" y="19052"/>
                </a:lnTo>
                <a:close/>
                <a:moveTo>
                  <a:pt x="10779" y="19077"/>
                </a:moveTo>
                <a:lnTo>
                  <a:pt x="10585" y="19296"/>
                </a:lnTo>
                <a:lnTo>
                  <a:pt x="10439" y="19539"/>
                </a:lnTo>
                <a:lnTo>
                  <a:pt x="10366" y="19685"/>
                </a:lnTo>
                <a:lnTo>
                  <a:pt x="10317" y="19807"/>
                </a:lnTo>
                <a:lnTo>
                  <a:pt x="10268" y="19953"/>
                </a:lnTo>
                <a:lnTo>
                  <a:pt x="10244" y="20074"/>
                </a:lnTo>
                <a:lnTo>
                  <a:pt x="9879" y="20074"/>
                </a:lnTo>
                <a:lnTo>
                  <a:pt x="9903" y="19977"/>
                </a:lnTo>
                <a:lnTo>
                  <a:pt x="9976" y="19734"/>
                </a:lnTo>
                <a:lnTo>
                  <a:pt x="10049" y="19515"/>
                </a:lnTo>
                <a:lnTo>
                  <a:pt x="10122" y="19320"/>
                </a:lnTo>
                <a:lnTo>
                  <a:pt x="10195" y="19198"/>
                </a:lnTo>
                <a:lnTo>
                  <a:pt x="10220" y="19077"/>
                </a:lnTo>
                <a:close/>
                <a:moveTo>
                  <a:pt x="9076" y="19028"/>
                </a:moveTo>
                <a:lnTo>
                  <a:pt x="9003" y="19150"/>
                </a:lnTo>
                <a:lnTo>
                  <a:pt x="8906" y="19271"/>
                </a:lnTo>
                <a:lnTo>
                  <a:pt x="8809" y="19466"/>
                </a:lnTo>
                <a:lnTo>
                  <a:pt x="8711" y="19685"/>
                </a:lnTo>
                <a:lnTo>
                  <a:pt x="8638" y="19880"/>
                </a:lnTo>
                <a:lnTo>
                  <a:pt x="8590" y="19977"/>
                </a:lnTo>
                <a:lnTo>
                  <a:pt x="8565" y="20074"/>
                </a:lnTo>
                <a:lnTo>
                  <a:pt x="8054" y="20099"/>
                </a:lnTo>
                <a:lnTo>
                  <a:pt x="8079" y="19953"/>
                </a:lnTo>
                <a:lnTo>
                  <a:pt x="8176" y="19734"/>
                </a:lnTo>
                <a:lnTo>
                  <a:pt x="8273" y="19490"/>
                </a:lnTo>
                <a:lnTo>
                  <a:pt x="8395" y="19296"/>
                </a:lnTo>
                <a:lnTo>
                  <a:pt x="8468" y="19150"/>
                </a:lnTo>
                <a:lnTo>
                  <a:pt x="8517" y="19028"/>
                </a:lnTo>
                <a:close/>
                <a:moveTo>
                  <a:pt x="10901" y="19077"/>
                </a:moveTo>
                <a:lnTo>
                  <a:pt x="10998" y="19101"/>
                </a:lnTo>
                <a:lnTo>
                  <a:pt x="11631" y="19101"/>
                </a:lnTo>
                <a:lnTo>
                  <a:pt x="11509" y="19247"/>
                </a:lnTo>
                <a:lnTo>
                  <a:pt x="11412" y="19393"/>
                </a:lnTo>
                <a:lnTo>
                  <a:pt x="11266" y="19685"/>
                </a:lnTo>
                <a:lnTo>
                  <a:pt x="11193" y="19880"/>
                </a:lnTo>
                <a:lnTo>
                  <a:pt x="11144" y="20001"/>
                </a:lnTo>
                <a:lnTo>
                  <a:pt x="11144" y="20099"/>
                </a:lnTo>
                <a:lnTo>
                  <a:pt x="11047" y="20099"/>
                </a:lnTo>
                <a:lnTo>
                  <a:pt x="10609" y="20074"/>
                </a:lnTo>
                <a:lnTo>
                  <a:pt x="10658" y="19831"/>
                </a:lnTo>
                <a:lnTo>
                  <a:pt x="10731" y="19588"/>
                </a:lnTo>
                <a:lnTo>
                  <a:pt x="10901" y="19077"/>
                </a:lnTo>
                <a:close/>
                <a:moveTo>
                  <a:pt x="14356" y="19125"/>
                </a:moveTo>
                <a:lnTo>
                  <a:pt x="14308" y="19198"/>
                </a:lnTo>
                <a:lnTo>
                  <a:pt x="14186" y="19393"/>
                </a:lnTo>
                <a:lnTo>
                  <a:pt x="14089" y="19563"/>
                </a:lnTo>
                <a:lnTo>
                  <a:pt x="13991" y="19782"/>
                </a:lnTo>
                <a:lnTo>
                  <a:pt x="13918" y="20001"/>
                </a:lnTo>
                <a:lnTo>
                  <a:pt x="13870" y="20074"/>
                </a:lnTo>
                <a:lnTo>
                  <a:pt x="13334" y="20099"/>
                </a:lnTo>
                <a:lnTo>
                  <a:pt x="13432" y="19880"/>
                </a:lnTo>
                <a:lnTo>
                  <a:pt x="13529" y="19685"/>
                </a:lnTo>
                <a:lnTo>
                  <a:pt x="13651" y="19393"/>
                </a:lnTo>
                <a:lnTo>
                  <a:pt x="13675" y="19344"/>
                </a:lnTo>
                <a:lnTo>
                  <a:pt x="13675" y="19271"/>
                </a:lnTo>
                <a:lnTo>
                  <a:pt x="13675" y="19198"/>
                </a:lnTo>
                <a:lnTo>
                  <a:pt x="13675" y="19150"/>
                </a:lnTo>
                <a:lnTo>
                  <a:pt x="13675" y="19125"/>
                </a:lnTo>
                <a:close/>
                <a:moveTo>
                  <a:pt x="7665" y="18979"/>
                </a:moveTo>
                <a:lnTo>
                  <a:pt x="8176" y="19004"/>
                </a:lnTo>
                <a:lnTo>
                  <a:pt x="8079" y="19125"/>
                </a:lnTo>
                <a:lnTo>
                  <a:pt x="7981" y="19271"/>
                </a:lnTo>
                <a:lnTo>
                  <a:pt x="7860"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72" y="19101"/>
                </a:moveTo>
                <a:lnTo>
                  <a:pt x="12556" y="19125"/>
                </a:lnTo>
                <a:lnTo>
                  <a:pt x="12483" y="19223"/>
                </a:lnTo>
                <a:lnTo>
                  <a:pt x="12410" y="19320"/>
                </a:lnTo>
                <a:lnTo>
                  <a:pt x="12312" y="19563"/>
                </a:lnTo>
                <a:lnTo>
                  <a:pt x="12239" y="19855"/>
                </a:lnTo>
                <a:lnTo>
                  <a:pt x="12166" y="20123"/>
                </a:lnTo>
                <a:lnTo>
                  <a:pt x="11558" y="20099"/>
                </a:lnTo>
                <a:lnTo>
                  <a:pt x="11582" y="19953"/>
                </a:lnTo>
                <a:lnTo>
                  <a:pt x="11655" y="19807"/>
                </a:lnTo>
                <a:lnTo>
                  <a:pt x="11801" y="19563"/>
                </a:lnTo>
                <a:lnTo>
                  <a:pt x="11899" y="19369"/>
                </a:lnTo>
                <a:lnTo>
                  <a:pt x="11947" y="19247"/>
                </a:lnTo>
                <a:lnTo>
                  <a:pt x="11972" y="19101"/>
                </a:lnTo>
                <a:close/>
                <a:moveTo>
                  <a:pt x="13602" y="19125"/>
                </a:moveTo>
                <a:lnTo>
                  <a:pt x="13505" y="19174"/>
                </a:lnTo>
                <a:lnTo>
                  <a:pt x="13383" y="19247"/>
                </a:lnTo>
                <a:lnTo>
                  <a:pt x="13261" y="19393"/>
                </a:lnTo>
                <a:lnTo>
                  <a:pt x="13164" y="19539"/>
                </a:lnTo>
                <a:lnTo>
                  <a:pt x="13018" y="19831"/>
                </a:lnTo>
                <a:lnTo>
                  <a:pt x="12896" y="20123"/>
                </a:lnTo>
                <a:lnTo>
                  <a:pt x="12580" y="20123"/>
                </a:lnTo>
                <a:lnTo>
                  <a:pt x="12653" y="19807"/>
                </a:lnTo>
                <a:lnTo>
                  <a:pt x="12750" y="19490"/>
                </a:lnTo>
                <a:lnTo>
                  <a:pt x="12848" y="19150"/>
                </a:lnTo>
                <a:lnTo>
                  <a:pt x="12848" y="19125"/>
                </a:lnTo>
                <a:close/>
                <a:moveTo>
                  <a:pt x="6813" y="18955"/>
                </a:moveTo>
                <a:lnTo>
                  <a:pt x="7300" y="18979"/>
                </a:lnTo>
                <a:lnTo>
                  <a:pt x="7178" y="19101"/>
                </a:lnTo>
                <a:lnTo>
                  <a:pt x="7081" y="19223"/>
                </a:lnTo>
                <a:lnTo>
                  <a:pt x="6862" y="19515"/>
                </a:lnTo>
                <a:lnTo>
                  <a:pt x="6716" y="19831"/>
                </a:lnTo>
                <a:lnTo>
                  <a:pt x="6594" y="20147"/>
                </a:lnTo>
                <a:lnTo>
                  <a:pt x="6278" y="20147"/>
                </a:lnTo>
                <a:lnTo>
                  <a:pt x="6351" y="20001"/>
                </a:lnTo>
                <a:lnTo>
                  <a:pt x="6375" y="19855"/>
                </a:lnTo>
                <a:lnTo>
                  <a:pt x="6424" y="19685"/>
                </a:lnTo>
                <a:lnTo>
                  <a:pt x="6473" y="19539"/>
                </a:lnTo>
                <a:lnTo>
                  <a:pt x="6643" y="19247"/>
                </a:lnTo>
                <a:lnTo>
                  <a:pt x="6813" y="18955"/>
                </a:lnTo>
                <a:close/>
                <a:moveTo>
                  <a:pt x="6375" y="18955"/>
                </a:moveTo>
                <a:lnTo>
                  <a:pt x="6229" y="19198"/>
                </a:lnTo>
                <a:lnTo>
                  <a:pt x="6132" y="19417"/>
                </a:lnTo>
                <a:lnTo>
                  <a:pt x="6035" y="19588"/>
                </a:lnTo>
                <a:lnTo>
                  <a:pt x="5962" y="19782"/>
                </a:lnTo>
                <a:lnTo>
                  <a:pt x="5913" y="19977"/>
                </a:lnTo>
                <a:lnTo>
                  <a:pt x="5913" y="20074"/>
                </a:lnTo>
                <a:lnTo>
                  <a:pt x="5937" y="20172"/>
                </a:lnTo>
                <a:lnTo>
                  <a:pt x="5086" y="20220"/>
                </a:lnTo>
                <a:lnTo>
                  <a:pt x="5207" y="19977"/>
                </a:lnTo>
                <a:lnTo>
                  <a:pt x="5305" y="19734"/>
                </a:lnTo>
                <a:lnTo>
                  <a:pt x="5572" y="19320"/>
                </a:lnTo>
                <a:lnTo>
                  <a:pt x="5670" y="19150"/>
                </a:lnTo>
                <a:lnTo>
                  <a:pt x="5718" y="19052"/>
                </a:lnTo>
                <a:lnTo>
                  <a:pt x="5743" y="19004"/>
                </a:lnTo>
                <a:lnTo>
                  <a:pt x="5694" y="19052"/>
                </a:lnTo>
                <a:lnTo>
                  <a:pt x="5694" y="19052"/>
                </a:lnTo>
                <a:lnTo>
                  <a:pt x="5718" y="19004"/>
                </a:lnTo>
                <a:lnTo>
                  <a:pt x="5718" y="18955"/>
                </a:lnTo>
                <a:close/>
                <a:moveTo>
                  <a:pt x="5451" y="18955"/>
                </a:moveTo>
                <a:lnTo>
                  <a:pt x="5305" y="19125"/>
                </a:lnTo>
                <a:lnTo>
                  <a:pt x="5183" y="19296"/>
                </a:lnTo>
                <a:lnTo>
                  <a:pt x="4940" y="19685"/>
                </a:lnTo>
                <a:lnTo>
                  <a:pt x="4794" y="19953"/>
                </a:lnTo>
                <a:lnTo>
                  <a:pt x="4745" y="20099"/>
                </a:lnTo>
                <a:lnTo>
                  <a:pt x="4721" y="20220"/>
                </a:lnTo>
                <a:lnTo>
                  <a:pt x="4210" y="20269"/>
                </a:lnTo>
                <a:lnTo>
                  <a:pt x="4210" y="20196"/>
                </a:lnTo>
                <a:lnTo>
                  <a:pt x="4307" y="19953"/>
                </a:lnTo>
                <a:lnTo>
                  <a:pt x="4429" y="19709"/>
                </a:lnTo>
                <a:lnTo>
                  <a:pt x="4623" y="19369"/>
                </a:lnTo>
                <a:lnTo>
                  <a:pt x="4672" y="19271"/>
                </a:lnTo>
                <a:lnTo>
                  <a:pt x="4696" y="19198"/>
                </a:lnTo>
                <a:lnTo>
                  <a:pt x="4696" y="19101"/>
                </a:lnTo>
                <a:lnTo>
                  <a:pt x="4672" y="19004"/>
                </a:lnTo>
                <a:lnTo>
                  <a:pt x="4550" y="19004"/>
                </a:lnTo>
                <a:lnTo>
                  <a:pt x="4453" y="19077"/>
                </a:lnTo>
                <a:lnTo>
                  <a:pt x="4356" y="19150"/>
                </a:lnTo>
                <a:lnTo>
                  <a:pt x="4258" y="19271"/>
                </a:lnTo>
                <a:lnTo>
                  <a:pt x="4112" y="19490"/>
                </a:lnTo>
                <a:lnTo>
                  <a:pt x="4015" y="19709"/>
                </a:lnTo>
                <a:lnTo>
                  <a:pt x="3869" y="19977"/>
                </a:lnTo>
                <a:lnTo>
                  <a:pt x="3820" y="20123"/>
                </a:lnTo>
                <a:lnTo>
                  <a:pt x="3772" y="20293"/>
                </a:lnTo>
                <a:lnTo>
                  <a:pt x="3358" y="20318"/>
                </a:lnTo>
                <a:lnTo>
                  <a:pt x="3382" y="20172"/>
                </a:lnTo>
                <a:lnTo>
                  <a:pt x="3455" y="19928"/>
                </a:lnTo>
                <a:lnTo>
                  <a:pt x="3553" y="19709"/>
                </a:lnTo>
                <a:lnTo>
                  <a:pt x="3747" y="19320"/>
                </a:lnTo>
                <a:lnTo>
                  <a:pt x="3942" y="18955"/>
                </a:lnTo>
                <a:close/>
                <a:moveTo>
                  <a:pt x="1825" y="19028"/>
                </a:moveTo>
                <a:lnTo>
                  <a:pt x="2166" y="19052"/>
                </a:lnTo>
                <a:lnTo>
                  <a:pt x="2482" y="19052"/>
                </a:lnTo>
                <a:lnTo>
                  <a:pt x="2214" y="19393"/>
                </a:lnTo>
                <a:lnTo>
                  <a:pt x="1971" y="19758"/>
                </a:lnTo>
                <a:lnTo>
                  <a:pt x="1752" y="20099"/>
                </a:lnTo>
                <a:lnTo>
                  <a:pt x="1679" y="20245"/>
                </a:lnTo>
                <a:lnTo>
                  <a:pt x="1631" y="20366"/>
                </a:lnTo>
                <a:lnTo>
                  <a:pt x="1558" y="20366"/>
                </a:lnTo>
                <a:lnTo>
                  <a:pt x="1217" y="20342"/>
                </a:lnTo>
                <a:lnTo>
                  <a:pt x="876" y="20318"/>
                </a:lnTo>
                <a:lnTo>
                  <a:pt x="1120" y="20001"/>
                </a:lnTo>
                <a:lnTo>
                  <a:pt x="1363" y="19685"/>
                </a:lnTo>
                <a:lnTo>
                  <a:pt x="1582" y="19344"/>
                </a:lnTo>
                <a:lnTo>
                  <a:pt x="1825" y="19028"/>
                </a:lnTo>
                <a:close/>
                <a:moveTo>
                  <a:pt x="3650" y="18955"/>
                </a:moveTo>
                <a:lnTo>
                  <a:pt x="3528" y="19077"/>
                </a:lnTo>
                <a:lnTo>
                  <a:pt x="3431" y="19223"/>
                </a:lnTo>
                <a:lnTo>
                  <a:pt x="3236" y="19539"/>
                </a:lnTo>
                <a:lnTo>
                  <a:pt x="3163" y="19709"/>
                </a:lnTo>
                <a:lnTo>
                  <a:pt x="3066" y="19904"/>
                </a:lnTo>
                <a:lnTo>
                  <a:pt x="2993" y="20123"/>
                </a:lnTo>
                <a:lnTo>
                  <a:pt x="2993" y="20220"/>
                </a:lnTo>
                <a:lnTo>
                  <a:pt x="2993" y="20342"/>
                </a:lnTo>
                <a:lnTo>
                  <a:pt x="2044" y="20391"/>
                </a:lnTo>
                <a:lnTo>
                  <a:pt x="2214" y="20123"/>
                </a:lnTo>
                <a:lnTo>
                  <a:pt x="2360" y="19928"/>
                </a:lnTo>
                <a:lnTo>
                  <a:pt x="2677" y="19442"/>
                </a:lnTo>
                <a:lnTo>
                  <a:pt x="2847" y="19198"/>
                </a:lnTo>
                <a:lnTo>
                  <a:pt x="2969" y="19101"/>
                </a:lnTo>
                <a:lnTo>
                  <a:pt x="3066" y="19004"/>
                </a:lnTo>
                <a:lnTo>
                  <a:pt x="3650" y="18955"/>
                </a:lnTo>
                <a:close/>
                <a:moveTo>
                  <a:pt x="6619" y="0"/>
                </a:moveTo>
                <a:lnTo>
                  <a:pt x="5791" y="25"/>
                </a:lnTo>
                <a:lnTo>
                  <a:pt x="4940" y="49"/>
                </a:lnTo>
                <a:lnTo>
                  <a:pt x="3261" y="146"/>
                </a:lnTo>
                <a:lnTo>
                  <a:pt x="2068" y="195"/>
                </a:lnTo>
                <a:lnTo>
                  <a:pt x="1874" y="195"/>
                </a:lnTo>
                <a:lnTo>
                  <a:pt x="1703" y="244"/>
                </a:lnTo>
                <a:lnTo>
                  <a:pt x="1631" y="219"/>
                </a:lnTo>
                <a:lnTo>
                  <a:pt x="1582" y="195"/>
                </a:lnTo>
                <a:lnTo>
                  <a:pt x="1509" y="219"/>
                </a:lnTo>
                <a:lnTo>
                  <a:pt x="1460" y="268"/>
                </a:lnTo>
                <a:lnTo>
                  <a:pt x="1387" y="390"/>
                </a:lnTo>
                <a:lnTo>
                  <a:pt x="1363" y="511"/>
                </a:lnTo>
                <a:lnTo>
                  <a:pt x="1339" y="755"/>
                </a:lnTo>
                <a:lnTo>
                  <a:pt x="1339" y="1047"/>
                </a:lnTo>
                <a:lnTo>
                  <a:pt x="1387" y="1314"/>
                </a:lnTo>
                <a:lnTo>
                  <a:pt x="1217" y="1290"/>
                </a:lnTo>
                <a:lnTo>
                  <a:pt x="1047" y="1290"/>
                </a:lnTo>
                <a:lnTo>
                  <a:pt x="706" y="1314"/>
                </a:lnTo>
                <a:lnTo>
                  <a:pt x="536" y="1314"/>
                </a:lnTo>
                <a:lnTo>
                  <a:pt x="341" y="1338"/>
                </a:lnTo>
                <a:lnTo>
                  <a:pt x="268" y="1363"/>
                </a:lnTo>
                <a:lnTo>
                  <a:pt x="195" y="1411"/>
                </a:lnTo>
                <a:lnTo>
                  <a:pt x="122" y="1460"/>
                </a:lnTo>
                <a:lnTo>
                  <a:pt x="122" y="1557"/>
                </a:lnTo>
                <a:lnTo>
                  <a:pt x="122" y="1630"/>
                </a:lnTo>
                <a:lnTo>
                  <a:pt x="73" y="1874"/>
                </a:lnTo>
                <a:lnTo>
                  <a:pt x="49" y="2117"/>
                </a:lnTo>
                <a:lnTo>
                  <a:pt x="49" y="2652"/>
                </a:lnTo>
                <a:lnTo>
                  <a:pt x="73" y="3674"/>
                </a:lnTo>
                <a:lnTo>
                  <a:pt x="49" y="4891"/>
                </a:lnTo>
                <a:lnTo>
                  <a:pt x="25" y="6083"/>
                </a:lnTo>
                <a:lnTo>
                  <a:pt x="25" y="6765"/>
                </a:lnTo>
                <a:lnTo>
                  <a:pt x="49" y="7446"/>
                </a:lnTo>
                <a:lnTo>
                  <a:pt x="122" y="8809"/>
                </a:lnTo>
                <a:lnTo>
                  <a:pt x="219" y="10171"/>
                </a:lnTo>
                <a:lnTo>
                  <a:pt x="292" y="11534"/>
                </a:lnTo>
                <a:lnTo>
                  <a:pt x="317" y="12166"/>
                </a:lnTo>
                <a:lnTo>
                  <a:pt x="317" y="12799"/>
                </a:lnTo>
                <a:lnTo>
                  <a:pt x="292" y="14064"/>
                </a:lnTo>
                <a:lnTo>
                  <a:pt x="219" y="15330"/>
                </a:lnTo>
                <a:lnTo>
                  <a:pt x="146" y="16595"/>
                </a:lnTo>
                <a:lnTo>
                  <a:pt x="73" y="17519"/>
                </a:lnTo>
                <a:lnTo>
                  <a:pt x="25" y="17982"/>
                </a:lnTo>
                <a:lnTo>
                  <a:pt x="0" y="18444"/>
                </a:lnTo>
                <a:lnTo>
                  <a:pt x="0" y="18931"/>
                </a:lnTo>
                <a:lnTo>
                  <a:pt x="25" y="19393"/>
                </a:lnTo>
                <a:lnTo>
                  <a:pt x="98" y="19831"/>
                </a:lnTo>
                <a:lnTo>
                  <a:pt x="146" y="20050"/>
                </a:lnTo>
                <a:lnTo>
                  <a:pt x="219" y="20269"/>
                </a:lnTo>
                <a:lnTo>
                  <a:pt x="268" y="20366"/>
                </a:lnTo>
                <a:lnTo>
                  <a:pt x="365" y="20415"/>
                </a:lnTo>
                <a:lnTo>
                  <a:pt x="463" y="20439"/>
                </a:lnTo>
                <a:lnTo>
                  <a:pt x="536" y="20415"/>
                </a:lnTo>
                <a:lnTo>
                  <a:pt x="560" y="20512"/>
                </a:lnTo>
                <a:lnTo>
                  <a:pt x="609" y="20610"/>
                </a:lnTo>
                <a:lnTo>
                  <a:pt x="706" y="20658"/>
                </a:lnTo>
                <a:lnTo>
                  <a:pt x="803" y="20731"/>
                </a:lnTo>
                <a:lnTo>
                  <a:pt x="1047" y="20804"/>
                </a:lnTo>
                <a:lnTo>
                  <a:pt x="1339" y="20853"/>
                </a:lnTo>
                <a:lnTo>
                  <a:pt x="1631" y="20877"/>
                </a:lnTo>
                <a:lnTo>
                  <a:pt x="1922" y="20877"/>
                </a:lnTo>
                <a:lnTo>
                  <a:pt x="2312" y="20853"/>
                </a:lnTo>
                <a:lnTo>
                  <a:pt x="3188" y="20829"/>
                </a:lnTo>
                <a:lnTo>
                  <a:pt x="4039" y="20780"/>
                </a:lnTo>
                <a:lnTo>
                  <a:pt x="5767" y="20683"/>
                </a:lnTo>
                <a:lnTo>
                  <a:pt x="7057" y="20634"/>
                </a:lnTo>
                <a:lnTo>
                  <a:pt x="8322" y="20585"/>
                </a:lnTo>
                <a:lnTo>
                  <a:pt x="9611" y="20585"/>
                </a:lnTo>
                <a:lnTo>
                  <a:pt x="10877" y="20610"/>
                </a:lnTo>
                <a:lnTo>
                  <a:pt x="12239" y="20634"/>
                </a:lnTo>
                <a:lnTo>
                  <a:pt x="12337" y="20658"/>
                </a:lnTo>
                <a:lnTo>
                  <a:pt x="12434" y="20658"/>
                </a:lnTo>
                <a:lnTo>
                  <a:pt x="12458" y="20634"/>
                </a:lnTo>
                <a:lnTo>
                  <a:pt x="13261" y="20634"/>
                </a:lnTo>
                <a:lnTo>
                  <a:pt x="14040" y="20585"/>
                </a:lnTo>
                <a:lnTo>
                  <a:pt x="14843" y="20512"/>
                </a:lnTo>
                <a:lnTo>
                  <a:pt x="15622" y="20391"/>
                </a:lnTo>
                <a:lnTo>
                  <a:pt x="15695" y="20366"/>
                </a:lnTo>
                <a:lnTo>
                  <a:pt x="15743" y="20342"/>
                </a:lnTo>
                <a:lnTo>
                  <a:pt x="15865" y="20318"/>
                </a:lnTo>
                <a:lnTo>
                  <a:pt x="15962" y="20269"/>
                </a:lnTo>
                <a:lnTo>
                  <a:pt x="16011" y="20172"/>
                </a:lnTo>
                <a:lnTo>
                  <a:pt x="16035" y="20123"/>
                </a:lnTo>
                <a:lnTo>
                  <a:pt x="16035" y="20050"/>
                </a:lnTo>
                <a:lnTo>
                  <a:pt x="16011" y="19807"/>
                </a:lnTo>
                <a:lnTo>
                  <a:pt x="15962" y="19563"/>
                </a:lnTo>
                <a:lnTo>
                  <a:pt x="15938" y="19320"/>
                </a:lnTo>
                <a:lnTo>
                  <a:pt x="15938" y="19077"/>
                </a:lnTo>
                <a:lnTo>
                  <a:pt x="16400" y="19028"/>
                </a:lnTo>
                <a:lnTo>
                  <a:pt x="16522" y="18979"/>
                </a:lnTo>
                <a:lnTo>
                  <a:pt x="16595" y="18906"/>
                </a:lnTo>
                <a:lnTo>
                  <a:pt x="16668" y="18833"/>
                </a:lnTo>
                <a:lnTo>
                  <a:pt x="16717" y="18760"/>
                </a:lnTo>
                <a:lnTo>
                  <a:pt x="16790" y="18347"/>
                </a:lnTo>
                <a:lnTo>
                  <a:pt x="16838" y="17933"/>
                </a:lnTo>
                <a:lnTo>
                  <a:pt x="16863" y="17519"/>
                </a:lnTo>
                <a:lnTo>
                  <a:pt x="16863" y="17106"/>
                </a:lnTo>
                <a:lnTo>
                  <a:pt x="16863" y="16254"/>
                </a:lnTo>
                <a:lnTo>
                  <a:pt x="16838" y="15427"/>
                </a:lnTo>
                <a:lnTo>
                  <a:pt x="16838" y="14429"/>
                </a:lnTo>
                <a:lnTo>
                  <a:pt x="16814" y="13432"/>
                </a:lnTo>
                <a:lnTo>
                  <a:pt x="16765" y="11412"/>
                </a:lnTo>
                <a:lnTo>
                  <a:pt x="16765" y="10414"/>
                </a:lnTo>
                <a:lnTo>
                  <a:pt x="16765" y="9417"/>
                </a:lnTo>
                <a:lnTo>
                  <a:pt x="16814" y="7422"/>
                </a:lnTo>
                <a:lnTo>
                  <a:pt x="16814" y="6473"/>
                </a:lnTo>
                <a:lnTo>
                  <a:pt x="16814" y="5499"/>
                </a:lnTo>
                <a:lnTo>
                  <a:pt x="16814" y="5013"/>
                </a:lnTo>
                <a:lnTo>
                  <a:pt x="16765" y="4550"/>
                </a:lnTo>
                <a:lnTo>
                  <a:pt x="16717" y="4064"/>
                </a:lnTo>
                <a:lnTo>
                  <a:pt x="16619" y="3601"/>
                </a:lnTo>
                <a:lnTo>
                  <a:pt x="16571" y="3553"/>
                </a:lnTo>
                <a:lnTo>
                  <a:pt x="16522" y="3504"/>
                </a:lnTo>
                <a:lnTo>
                  <a:pt x="16425" y="3334"/>
                </a:lnTo>
                <a:lnTo>
                  <a:pt x="16303" y="3188"/>
                </a:lnTo>
                <a:lnTo>
                  <a:pt x="16060" y="2896"/>
                </a:lnTo>
                <a:lnTo>
                  <a:pt x="15792" y="2604"/>
                </a:lnTo>
                <a:lnTo>
                  <a:pt x="15524" y="2336"/>
                </a:lnTo>
                <a:lnTo>
                  <a:pt x="14989" y="1801"/>
                </a:lnTo>
                <a:lnTo>
                  <a:pt x="14502" y="1338"/>
                </a:lnTo>
                <a:lnTo>
                  <a:pt x="14259" y="1119"/>
                </a:lnTo>
                <a:lnTo>
                  <a:pt x="13991" y="901"/>
                </a:lnTo>
                <a:lnTo>
                  <a:pt x="13699" y="633"/>
                </a:lnTo>
                <a:lnTo>
                  <a:pt x="13529" y="487"/>
                </a:lnTo>
                <a:lnTo>
                  <a:pt x="13359" y="390"/>
                </a:lnTo>
                <a:lnTo>
                  <a:pt x="13334" y="317"/>
                </a:lnTo>
                <a:lnTo>
                  <a:pt x="13286" y="292"/>
                </a:lnTo>
                <a:lnTo>
                  <a:pt x="13237" y="268"/>
                </a:lnTo>
                <a:lnTo>
                  <a:pt x="13164" y="244"/>
                </a:lnTo>
                <a:lnTo>
                  <a:pt x="9903" y="73"/>
                </a:lnTo>
                <a:lnTo>
                  <a:pt x="8249" y="25"/>
                </a:lnTo>
                <a:lnTo>
                  <a:pt x="66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 Placeholder 6"/>
          <p:cNvSpPr>
            <a:spLocks noGrp="1"/>
          </p:cNvSpPr>
          <p:nvPr>
            <p:ph type="body" idx="2"/>
          </p:nvPr>
        </p:nvSpPr>
        <p:spPr>
          <a:xfrm>
            <a:off x="947145" y="720165"/>
            <a:ext cx="7491135" cy="2931600"/>
          </a:xfrm>
        </p:spPr>
        <p:txBody>
          <a:bodyPr/>
          <a:lstStyle/>
          <a:p>
            <a:pPr marL="127000" indent="0">
              <a:buNone/>
            </a:pPr>
            <a:r>
              <a:rPr lang="vi-VN" sz="3200" dirty="0"/>
              <a:t>     </a:t>
            </a:r>
            <a:r>
              <a:rPr lang="en-US" sz="3200" dirty="0"/>
              <a:t>Arduino UNO có thể sử dụng 3 vi điều khiển họ 8bit AVR là ATmega8, ATmega168, ATmega328. Bộ não này có thể xử lí những tác vụ đơn giản như điều khiển đèn LED nhấp nháy, xử lí tín hiệu cho xe điều khiển từ xa, làm một trạm đo nhiệt độ - độ ẩm và hiển thị lên màn hình LCD,…</a:t>
            </a:r>
          </a:p>
        </p:txBody>
      </p:sp>
    </p:spTree>
    <p:extLst>
      <p:ext uri="{BB962C8B-B14F-4D97-AF65-F5344CB8AC3E}">
        <p14:creationId xmlns:p14="http://schemas.microsoft.com/office/powerpoint/2010/main" val="140000692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down)">
                                      <p:cBhvr>
                                        <p:cTn id="7"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3" name="Google Shape;133;p25"/>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sp>
        <p:nvSpPr>
          <p:cNvPr id="4" name="Text Placeholder 3"/>
          <p:cNvSpPr>
            <a:spLocks noGrp="1"/>
          </p:cNvSpPr>
          <p:nvPr>
            <p:ph type="body" idx="1"/>
          </p:nvPr>
        </p:nvSpPr>
        <p:spPr/>
        <p:txBody>
          <a:bodyPr/>
          <a:lstStyle/>
          <a:p>
            <a:endParaRPr lang="en-US" dirty="0"/>
          </a:p>
        </p:txBody>
      </p:sp>
      <p:sp>
        <p:nvSpPr>
          <p:cNvPr id="5" name="Title 4"/>
          <p:cNvSpPr>
            <a:spLocks noGrp="1"/>
          </p:cNvSpPr>
          <p:nvPr>
            <p:ph type="title"/>
          </p:nvPr>
        </p:nvSpPr>
        <p:spPr/>
        <p:txBody>
          <a:bodyPr/>
          <a:lstStyle/>
          <a:p>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graphicFrame>
        <p:nvGraphicFramePr>
          <p:cNvPr id="7" name="Table 6"/>
          <p:cNvGraphicFramePr>
            <a:graphicFrameLocks noGrp="1"/>
          </p:cNvGraphicFramePr>
          <p:nvPr>
            <p:extLst>
              <p:ext uri="{D42A27DB-BD31-4B8C-83A1-F6EECF244321}">
                <p14:modId xmlns:p14="http://schemas.microsoft.com/office/powerpoint/2010/main" val="3975760646"/>
              </p:ext>
            </p:extLst>
          </p:nvPr>
        </p:nvGraphicFramePr>
        <p:xfrm>
          <a:off x="-1" y="3"/>
          <a:ext cx="4846351" cy="5143301"/>
        </p:xfrm>
        <a:graphic>
          <a:graphicData uri="http://schemas.openxmlformats.org/drawingml/2006/table">
            <a:tbl>
              <a:tblPr firstRow="1" firstCol="1" bandRow="1">
                <a:tableStyleId>{590F9CCB-7374-4C7E-9283-AB771CD951A0}</a:tableStyleId>
              </a:tblPr>
              <a:tblGrid>
                <a:gridCol w="1954831">
                  <a:extLst>
                    <a:ext uri="{9D8B030D-6E8A-4147-A177-3AD203B41FA5}">
                      <a16:colId xmlns:a16="http://schemas.microsoft.com/office/drawing/2014/main" val="3278886682"/>
                    </a:ext>
                  </a:extLst>
                </a:gridCol>
                <a:gridCol w="2891520">
                  <a:extLst>
                    <a:ext uri="{9D8B030D-6E8A-4147-A177-3AD203B41FA5}">
                      <a16:colId xmlns:a16="http://schemas.microsoft.com/office/drawing/2014/main" val="3051091719"/>
                    </a:ext>
                  </a:extLst>
                </a:gridCol>
              </a:tblGrid>
              <a:tr h="297169">
                <a:tc>
                  <a:txBody>
                    <a:bodyPr/>
                    <a:lstStyle/>
                    <a:p>
                      <a:pPr marL="0" marR="0" algn="ctr">
                        <a:lnSpc>
                          <a:spcPct val="107000"/>
                        </a:lnSpc>
                        <a:spcBef>
                          <a:spcPts val="0"/>
                        </a:spcBef>
                        <a:spcAft>
                          <a:spcPts val="800"/>
                        </a:spcAft>
                      </a:pPr>
                      <a:r>
                        <a:rPr lang="en-US" sz="1400">
                          <a:effectLst/>
                        </a:rPr>
                        <a:t>Vi điều khiển</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ATmega328 họ 8bit</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1878217528"/>
                  </a:ext>
                </a:extLst>
              </a:tr>
              <a:tr h="524431">
                <a:tc>
                  <a:txBody>
                    <a:bodyPr/>
                    <a:lstStyle/>
                    <a:p>
                      <a:pPr marL="0" marR="0" algn="ctr">
                        <a:lnSpc>
                          <a:spcPct val="107000"/>
                        </a:lnSpc>
                        <a:spcBef>
                          <a:spcPts val="0"/>
                        </a:spcBef>
                        <a:spcAft>
                          <a:spcPts val="800"/>
                        </a:spcAft>
                      </a:pPr>
                      <a:r>
                        <a:rPr lang="en-US" sz="1400">
                          <a:effectLst/>
                        </a:rPr>
                        <a:t>Điện áp hoạt động</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5V DC (chỉ được cấp qua cổng USB)</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116740646"/>
                  </a:ext>
                </a:extLst>
              </a:tr>
              <a:tr h="297169">
                <a:tc>
                  <a:txBody>
                    <a:bodyPr/>
                    <a:lstStyle/>
                    <a:p>
                      <a:pPr marL="0" marR="0" algn="ctr">
                        <a:lnSpc>
                          <a:spcPct val="107000"/>
                        </a:lnSpc>
                        <a:spcBef>
                          <a:spcPts val="0"/>
                        </a:spcBef>
                        <a:spcAft>
                          <a:spcPts val="800"/>
                        </a:spcAft>
                      </a:pPr>
                      <a:r>
                        <a:rPr lang="en-US" sz="1400">
                          <a:effectLst/>
                        </a:rPr>
                        <a:t>Tần số hoạt động</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16 MHz</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1161902291"/>
                  </a:ext>
                </a:extLst>
              </a:tr>
              <a:tr h="297169">
                <a:tc>
                  <a:txBody>
                    <a:bodyPr/>
                    <a:lstStyle/>
                    <a:p>
                      <a:pPr marL="0" marR="0" algn="ctr">
                        <a:lnSpc>
                          <a:spcPct val="107000"/>
                        </a:lnSpc>
                        <a:spcBef>
                          <a:spcPts val="0"/>
                        </a:spcBef>
                        <a:spcAft>
                          <a:spcPts val="800"/>
                        </a:spcAft>
                      </a:pPr>
                      <a:r>
                        <a:rPr lang="en-US" sz="1400">
                          <a:effectLst/>
                        </a:rPr>
                        <a:t>Dòng tiêu thụ</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khoảng 30mA</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517127569"/>
                  </a:ext>
                </a:extLst>
              </a:tr>
              <a:tr h="549060">
                <a:tc>
                  <a:txBody>
                    <a:bodyPr/>
                    <a:lstStyle/>
                    <a:p>
                      <a:pPr marL="0" marR="0" algn="ctr">
                        <a:lnSpc>
                          <a:spcPct val="107000"/>
                        </a:lnSpc>
                        <a:spcBef>
                          <a:spcPts val="0"/>
                        </a:spcBef>
                        <a:spcAft>
                          <a:spcPts val="800"/>
                        </a:spcAft>
                      </a:pPr>
                      <a:r>
                        <a:rPr lang="en-US" sz="1400" dirty="0">
                          <a:effectLst/>
                        </a:rPr>
                        <a:t>Điện áp vào khuyên dùng</a:t>
                      </a:r>
                      <a:endParaRPr lang="en-US" sz="1400" dirty="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7-12V DC</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1061840975"/>
                  </a:ext>
                </a:extLst>
              </a:tr>
              <a:tr h="297169">
                <a:tc>
                  <a:txBody>
                    <a:bodyPr/>
                    <a:lstStyle/>
                    <a:p>
                      <a:pPr marL="0" marR="0" algn="ctr">
                        <a:lnSpc>
                          <a:spcPct val="107000"/>
                        </a:lnSpc>
                        <a:spcBef>
                          <a:spcPts val="0"/>
                        </a:spcBef>
                        <a:spcAft>
                          <a:spcPts val="800"/>
                        </a:spcAft>
                      </a:pPr>
                      <a:r>
                        <a:rPr lang="en-US" sz="1400">
                          <a:effectLst/>
                        </a:rPr>
                        <a:t>Điện áp vào giới hạn</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6-20V DC</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2273805967"/>
                  </a:ext>
                </a:extLst>
              </a:tr>
              <a:tr h="297169">
                <a:tc>
                  <a:txBody>
                    <a:bodyPr/>
                    <a:lstStyle/>
                    <a:p>
                      <a:pPr marL="0" marR="0" algn="ctr">
                        <a:lnSpc>
                          <a:spcPct val="107000"/>
                        </a:lnSpc>
                        <a:spcBef>
                          <a:spcPts val="0"/>
                        </a:spcBef>
                        <a:spcAft>
                          <a:spcPts val="800"/>
                        </a:spcAft>
                      </a:pPr>
                      <a:r>
                        <a:rPr lang="en-US" sz="1400">
                          <a:effectLst/>
                        </a:rPr>
                        <a:t>Số chân Digital I/O</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14 (6 chân hardware PWM)</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3981432971"/>
                  </a:ext>
                </a:extLst>
              </a:tr>
              <a:tr h="297169">
                <a:tc>
                  <a:txBody>
                    <a:bodyPr/>
                    <a:lstStyle/>
                    <a:p>
                      <a:pPr marL="0" marR="0" algn="ctr">
                        <a:lnSpc>
                          <a:spcPct val="107000"/>
                        </a:lnSpc>
                        <a:spcBef>
                          <a:spcPts val="0"/>
                        </a:spcBef>
                        <a:spcAft>
                          <a:spcPts val="800"/>
                        </a:spcAft>
                      </a:pPr>
                      <a:r>
                        <a:rPr lang="en-US" sz="1400">
                          <a:effectLst/>
                        </a:rPr>
                        <a:t>Số chân Analog</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dirty="0">
                          <a:effectLst/>
                        </a:rPr>
                        <a:t>6 (độ phân giải 10bit)</a:t>
                      </a:r>
                      <a:endParaRPr lang="en-US" sz="1400" dirty="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2851228373"/>
                  </a:ext>
                </a:extLst>
              </a:tr>
              <a:tr h="549060">
                <a:tc>
                  <a:txBody>
                    <a:bodyPr/>
                    <a:lstStyle/>
                    <a:p>
                      <a:pPr marL="0" marR="0" algn="ctr">
                        <a:lnSpc>
                          <a:spcPct val="107000"/>
                        </a:lnSpc>
                        <a:spcBef>
                          <a:spcPts val="0"/>
                        </a:spcBef>
                        <a:spcAft>
                          <a:spcPts val="800"/>
                        </a:spcAft>
                      </a:pPr>
                      <a:r>
                        <a:rPr lang="en-US" sz="1400">
                          <a:effectLst/>
                        </a:rPr>
                        <a:t>Dòng tối đa trên mỗi chân I/O</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30 mA</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894690610"/>
                  </a:ext>
                </a:extLst>
              </a:tr>
              <a:tr h="297169">
                <a:tc>
                  <a:txBody>
                    <a:bodyPr/>
                    <a:lstStyle/>
                    <a:p>
                      <a:pPr marL="0" marR="0" algn="ctr">
                        <a:lnSpc>
                          <a:spcPct val="107000"/>
                        </a:lnSpc>
                        <a:spcBef>
                          <a:spcPts val="0"/>
                        </a:spcBef>
                        <a:spcAft>
                          <a:spcPts val="800"/>
                        </a:spcAft>
                      </a:pPr>
                      <a:r>
                        <a:rPr lang="en-US" sz="1400">
                          <a:effectLst/>
                        </a:rPr>
                        <a:t>Dòng ra tối đa (5V)</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500 mA</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3646629032"/>
                  </a:ext>
                </a:extLst>
              </a:tr>
              <a:tr h="297169">
                <a:tc>
                  <a:txBody>
                    <a:bodyPr/>
                    <a:lstStyle/>
                    <a:p>
                      <a:pPr marL="0" marR="0" algn="ctr">
                        <a:lnSpc>
                          <a:spcPct val="107000"/>
                        </a:lnSpc>
                        <a:spcBef>
                          <a:spcPts val="0"/>
                        </a:spcBef>
                        <a:spcAft>
                          <a:spcPts val="800"/>
                        </a:spcAft>
                      </a:pPr>
                      <a:r>
                        <a:rPr lang="en-US" sz="1400">
                          <a:effectLst/>
                        </a:rPr>
                        <a:t>Dòng ra tối đa (3.3V)</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50 mA</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2288726699"/>
                  </a:ext>
                </a:extLst>
              </a:tr>
              <a:tr h="549060">
                <a:tc>
                  <a:txBody>
                    <a:bodyPr/>
                    <a:lstStyle/>
                    <a:p>
                      <a:pPr marL="0" marR="0" algn="ctr">
                        <a:lnSpc>
                          <a:spcPct val="107000"/>
                        </a:lnSpc>
                        <a:spcBef>
                          <a:spcPts val="0"/>
                        </a:spcBef>
                        <a:spcAft>
                          <a:spcPts val="800"/>
                        </a:spcAft>
                      </a:pPr>
                      <a:r>
                        <a:rPr lang="en-US" sz="1400">
                          <a:effectLst/>
                        </a:rPr>
                        <a:t>Bộ nhớ flash</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32 KB (ATmega328) với 0.5KB dùng bởi bootloader</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448461106"/>
                  </a:ext>
                </a:extLst>
              </a:tr>
              <a:tr h="297169">
                <a:tc>
                  <a:txBody>
                    <a:bodyPr/>
                    <a:lstStyle/>
                    <a:p>
                      <a:pPr marL="0" marR="0" algn="ctr">
                        <a:lnSpc>
                          <a:spcPct val="107000"/>
                        </a:lnSpc>
                        <a:spcBef>
                          <a:spcPts val="0"/>
                        </a:spcBef>
                        <a:spcAft>
                          <a:spcPts val="800"/>
                        </a:spcAft>
                      </a:pPr>
                      <a:r>
                        <a:rPr lang="en-US" sz="1400">
                          <a:effectLst/>
                        </a:rPr>
                        <a:t>SRAM</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a:effectLst/>
                        </a:rPr>
                        <a:t>2 KB (ATmega328)</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1682295451"/>
                  </a:ext>
                </a:extLst>
              </a:tr>
              <a:tr h="297169">
                <a:tc>
                  <a:txBody>
                    <a:bodyPr/>
                    <a:lstStyle/>
                    <a:p>
                      <a:pPr marL="0" marR="0" algn="ctr">
                        <a:lnSpc>
                          <a:spcPct val="107000"/>
                        </a:lnSpc>
                        <a:spcBef>
                          <a:spcPts val="0"/>
                        </a:spcBef>
                        <a:spcAft>
                          <a:spcPts val="800"/>
                        </a:spcAft>
                      </a:pPr>
                      <a:r>
                        <a:rPr lang="en-US" sz="1400">
                          <a:effectLst/>
                        </a:rPr>
                        <a:t>EEPROM</a:t>
                      </a:r>
                      <a:endParaRPr lang="en-US" sz="140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tc>
                  <a:txBody>
                    <a:bodyPr/>
                    <a:lstStyle/>
                    <a:p>
                      <a:pPr marL="0" marR="0" algn="ctr">
                        <a:lnSpc>
                          <a:spcPct val="107000"/>
                        </a:lnSpc>
                        <a:spcBef>
                          <a:spcPts val="0"/>
                        </a:spcBef>
                        <a:spcAft>
                          <a:spcPts val="800"/>
                        </a:spcAft>
                      </a:pPr>
                      <a:r>
                        <a:rPr lang="en-US" sz="1400" dirty="0">
                          <a:effectLst/>
                        </a:rPr>
                        <a:t>1 KB (ATmega328)</a:t>
                      </a:r>
                      <a:endParaRPr lang="en-US" sz="1400" dirty="0">
                        <a:effectLst/>
                        <a:latin typeface="Times New Roman" panose="02020603050405020304" pitchFamily="18" charset="0"/>
                        <a:ea typeface="DengXian"/>
                        <a:cs typeface="Times New Roman" panose="02020603050405020304" pitchFamily="18" charset="0"/>
                      </a:endParaRPr>
                    </a:p>
                  </a:txBody>
                  <a:tcPr marL="13393" marR="13393" marT="13393" marB="13393" anchor="ctr">
                    <a:solidFill>
                      <a:schemeClr val="bg1"/>
                    </a:solidFill>
                  </a:tcPr>
                </a:tc>
                <a:extLst>
                  <a:ext uri="{0D108BD9-81ED-4DB2-BD59-A6C34878D82A}">
                    <a16:rowId xmlns:a16="http://schemas.microsoft.com/office/drawing/2014/main" val="427611204"/>
                  </a:ext>
                </a:extLst>
              </a:tr>
            </a:tbl>
          </a:graphicData>
        </a:graphic>
      </p:graphicFrame>
      <p:pic>
        <p:nvPicPr>
          <p:cNvPr id="11" name="Picture 10" descr="479_1231-1400727929-0-arduinounosmd450px1"/>
          <p:cNvPicPr/>
          <p:nvPr/>
        </p:nvPicPr>
        <p:blipFill>
          <a:blip r:embed="rId4"/>
          <a:stretch>
            <a:fillRect/>
          </a:stretch>
        </p:blipFill>
        <p:spPr>
          <a:xfrm>
            <a:off x="5195694" y="749914"/>
            <a:ext cx="3598962" cy="2207176"/>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ppt_w</p:attrName>
                                        </p:attrNameLst>
                                      </p:cBhvr>
                                      <p:tavLst>
                                        <p:tav tm="0" fmla="#ppt_w*sin(2.5*pi*$)">
                                          <p:val>
                                            <p:fltVal val="0"/>
                                          </p:val>
                                        </p:tav>
                                        <p:tav tm="100000">
                                          <p:val>
                                            <p:fltVal val="1"/>
                                          </p:val>
                                        </p:tav>
                                      </p:tavLst>
                                    </p:anim>
                                    <p:anim calcmode="lin" valueType="num">
                                      <p:cBhvr>
                                        <p:cTn id="9" dur="2000" fill="hold"/>
                                        <p:tgtEl>
                                          <p:spTgt spid="7"/>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circle(in)">
                                      <p:cBhvr>
                                        <p:cTn id="14"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8"/>
        <p:cNvGrpSpPr/>
        <p:nvPr/>
      </p:nvGrpSpPr>
      <p:grpSpPr>
        <a:xfrm>
          <a:off x="0" y="0"/>
          <a:ext cx="0" cy="0"/>
          <a:chOff x="0" y="0"/>
          <a:chExt cx="0" cy="0"/>
        </a:xfrm>
      </p:grpSpPr>
      <p:sp>
        <p:nvSpPr>
          <p:cNvPr id="139" name="Google Shape;139;p26"/>
          <p:cNvSpPr txBox="1">
            <a:spLocks noGrp="1"/>
          </p:cNvSpPr>
          <p:nvPr>
            <p:ph type="title" idx="4294967295"/>
          </p:nvPr>
        </p:nvSpPr>
        <p:spPr>
          <a:xfrm>
            <a:off x="5695725" y="717825"/>
            <a:ext cx="1996500" cy="905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sz="2000" b="0">
                <a:solidFill>
                  <a:schemeClr val="lt1"/>
                </a:solidFill>
              </a:rPr>
              <a:t>Want big impact?</a:t>
            </a:r>
            <a:endParaRPr sz="2000" b="0">
              <a:solidFill>
                <a:schemeClr val="lt1"/>
              </a:solidFill>
            </a:endParaRPr>
          </a:p>
          <a:p>
            <a:pPr marL="0" lvl="0" indent="0" algn="r" rtl="0">
              <a:spcBef>
                <a:spcPts val="0"/>
              </a:spcBef>
              <a:spcAft>
                <a:spcPts val="0"/>
              </a:spcAft>
              <a:buNone/>
            </a:pPr>
            <a:r>
              <a:rPr lang="en" sz="2000">
                <a:solidFill>
                  <a:schemeClr val="lt1"/>
                </a:solidFill>
              </a:rPr>
              <a:t>Use big image.</a:t>
            </a:r>
            <a:endParaRPr sz="2000">
              <a:solidFill>
                <a:schemeClr val="lt1"/>
              </a:solidFill>
            </a:endParaRPr>
          </a:p>
        </p:txBody>
      </p:sp>
      <p:sp>
        <p:nvSpPr>
          <p:cNvPr id="140" name="Google Shape;140;p26"/>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9144000" cy="5156791"/>
          </a:xfrm>
          <a:prstGeom prst="rect">
            <a:avLst/>
          </a:prstGeom>
        </p:spPr>
      </p:pic>
      <p:sp>
        <p:nvSpPr>
          <p:cNvPr id="5" name="Google Shape;115;p23"/>
          <p:cNvSpPr txBox="1">
            <a:spLocks/>
          </p:cNvSpPr>
          <p:nvPr/>
        </p:nvSpPr>
        <p:spPr>
          <a:xfrm>
            <a:off x="1388295" y="818707"/>
            <a:ext cx="6367409" cy="797468"/>
          </a:xfrm>
          <a:prstGeom prst="rect">
            <a:avLst/>
          </a:prstGeom>
        </p:spPr>
        <p:style>
          <a:lnRef idx="2">
            <a:schemeClr val="accent2"/>
          </a:lnRef>
          <a:fillRef idx="1">
            <a:schemeClr val="lt1"/>
          </a:fillRef>
          <a:effectRef idx="0">
            <a:schemeClr val="accent2"/>
          </a:effectRef>
          <a:fontRef idx="minor">
            <a:schemeClr val="dk1"/>
          </a:fontRef>
        </p:style>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200">
                <a:solidFill>
                  <a:schemeClr val="accent1">
                    <a:lumMod val="75000"/>
                  </a:schemeClr>
                </a:solidFill>
              </a:rPr>
              <a:t>3. THUẬN LỢI VÀ KHÓ KHĂN CỦA VIỆC HỌC TRỰC TUYẾN</a:t>
            </a:r>
            <a:endParaRPr lang="en-US" sz="2200" dirty="0">
              <a:solidFill>
                <a:schemeClr val="accent1">
                  <a:lumMod val="75000"/>
                </a:schemeClr>
              </a:solidFill>
            </a:endParaRPr>
          </a:p>
        </p:txBody>
      </p:sp>
      <p:sp>
        <p:nvSpPr>
          <p:cNvPr id="3" name="Flowchart: Preparation 2"/>
          <p:cNvSpPr/>
          <p:nvPr/>
        </p:nvSpPr>
        <p:spPr>
          <a:xfrm>
            <a:off x="1462723" y="2466753"/>
            <a:ext cx="2279938" cy="978196"/>
          </a:xfrm>
          <a:prstGeom prst="flowChartPreparation">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vi-VN" sz="2400" dirty="0">
                <a:latin typeface="Times New Roman" panose="02020603050405020304" pitchFamily="18" charset="0"/>
                <a:cs typeface="Times New Roman" panose="02020603050405020304" pitchFamily="18" charset="0"/>
              </a:rPr>
              <a:t>Thuận lợi</a:t>
            </a:r>
            <a:endParaRPr lang="en-US" sz="2400" dirty="0">
              <a:latin typeface="Times New Roman" panose="02020603050405020304" pitchFamily="18" charset="0"/>
              <a:cs typeface="Times New Roman" panose="02020603050405020304" pitchFamily="18" charset="0"/>
            </a:endParaRPr>
          </a:p>
        </p:txBody>
      </p:sp>
      <p:sp>
        <p:nvSpPr>
          <p:cNvPr id="7" name="Flowchart: Preparation 6"/>
          <p:cNvSpPr/>
          <p:nvPr/>
        </p:nvSpPr>
        <p:spPr>
          <a:xfrm>
            <a:off x="5130209" y="2468985"/>
            <a:ext cx="2371061" cy="978196"/>
          </a:xfrm>
          <a:prstGeom prst="flowChartPreparation">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vi-VN" sz="2400" dirty="0">
                <a:latin typeface="Times New Roman" panose="02020603050405020304" pitchFamily="18" charset="0"/>
                <a:cs typeface="Times New Roman" panose="02020603050405020304" pitchFamily="18" charset="0"/>
              </a:rPr>
              <a:t>Khó khăn</a:t>
            </a:r>
            <a:endParaRPr lang="en-US" sz="2400" dirty="0">
              <a:latin typeface="Times New Roman" panose="02020603050405020304" pitchFamily="18" charset="0"/>
              <a:cs typeface="Times New Roman" panose="02020603050405020304" pitchFamily="18" charset="0"/>
            </a:endParaRPr>
          </a:p>
        </p:txBody>
      </p:sp>
      <p:cxnSp>
        <p:nvCxnSpPr>
          <p:cNvPr id="6" name="Straight Arrow Connector 5"/>
          <p:cNvCxnSpPr>
            <a:stCxn id="5" idx="2"/>
          </p:cNvCxnSpPr>
          <p:nvPr/>
        </p:nvCxnSpPr>
        <p:spPr>
          <a:xfrm flipH="1">
            <a:off x="2732567" y="1616175"/>
            <a:ext cx="1839433" cy="837087"/>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0" name="Straight Arrow Connector 9"/>
          <p:cNvCxnSpPr/>
          <p:nvPr/>
        </p:nvCxnSpPr>
        <p:spPr>
          <a:xfrm>
            <a:off x="4571999" y="1622920"/>
            <a:ext cx="1818168" cy="81196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9144000" cy="5143300"/>
          </a:xfrm>
          <a:prstGeom prst="rect">
            <a:avLst/>
          </a:prstGeom>
        </p:spPr>
      </p:pic>
      <p:sp>
        <p:nvSpPr>
          <p:cNvPr id="13" name="Google Shape;96;p21"/>
          <p:cNvSpPr txBox="1">
            <a:spLocks/>
          </p:cNvSpPr>
          <p:nvPr/>
        </p:nvSpPr>
        <p:spPr>
          <a:xfrm>
            <a:off x="428239" y="577577"/>
            <a:ext cx="5887500" cy="4455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vi-VN" sz="2800" dirty="0">
                <a:solidFill>
                  <a:schemeClr val="accent3">
                    <a:lumMod val="50000"/>
                  </a:schemeClr>
                </a:solidFill>
                <a:latin typeface="Patrick Hand" panose="020B0604020202020204" charset="0"/>
              </a:rPr>
              <a:t>3. </a:t>
            </a:r>
            <a:r>
              <a:rPr lang="en-US" sz="2800" b="1" dirty="0">
                <a:solidFill>
                  <a:schemeClr val="accent4">
                    <a:lumMod val="75000"/>
                  </a:schemeClr>
                </a:solidFill>
                <a:latin typeface="Patrick Hand" panose="020B0604020202020204" charset="0"/>
              </a:rPr>
              <a:t>Cảm Biến Siêu Âm Ultrasonic HC-SR04</a:t>
            </a:r>
            <a:endParaRPr lang="en-US" sz="2800" dirty="0">
              <a:solidFill>
                <a:schemeClr val="accent4">
                  <a:lumMod val="75000"/>
                </a:schemeClr>
              </a:solidFill>
              <a:latin typeface="Patrick Hand" panose="020B0604020202020204" charset="0"/>
            </a:endParaRPr>
          </a:p>
          <a:p>
            <a:pPr algn="ctr"/>
            <a:endParaRPr lang="en-US" sz="2800" dirty="0">
              <a:solidFill>
                <a:schemeClr val="accent3">
                  <a:lumMod val="50000"/>
                </a:schemeClr>
              </a:solidFill>
              <a:latin typeface="Patrick Hand" panose="020B0604020202020204" charset="0"/>
            </a:endParaRPr>
          </a:p>
        </p:txBody>
      </p:sp>
      <p:sp>
        <p:nvSpPr>
          <p:cNvPr id="11" name="Rectangle 10"/>
          <p:cNvSpPr/>
          <p:nvPr/>
        </p:nvSpPr>
        <p:spPr>
          <a:xfrm>
            <a:off x="177304" y="740197"/>
            <a:ext cx="6783566" cy="4416594"/>
          </a:xfrm>
          <a:prstGeom prst="rect">
            <a:avLst/>
          </a:prstGeom>
        </p:spPr>
        <p:txBody>
          <a:bodyPr wrap="square">
            <a:spAutoFit/>
          </a:bodyPr>
          <a:lstStyle/>
          <a:p>
            <a:pPr indent="457200">
              <a:lnSpc>
                <a:spcPct val="115000"/>
              </a:lnSpc>
              <a:spcAft>
                <a:spcPts val="600"/>
              </a:spcAft>
            </a:pPr>
            <a:r>
              <a:rPr lang="en-US" sz="2400" dirty="0">
                <a:latin typeface="Times New Roman" panose="02020603050405020304" pitchFamily="18" charset="0"/>
                <a:ea typeface="Times New Roman" panose="02020603050405020304" pitchFamily="18" charset="0"/>
              </a:rPr>
              <a:t>Cảm biến siêu âm Ultrasonic HC-SR04 được sử dụng để nhận biết khoảng cách từ vật thể đến cảm biến nhờ sóng siêu âm, cảm biến có thời gian phản hồi nhanh, độ chính xác cao, phù hợp cho các ứng dụng phát hiện vật cản, đo khoảng cách bằng sóng siêu âm.</a:t>
            </a:r>
          </a:p>
          <a:p>
            <a:pPr indent="457200">
              <a:lnSpc>
                <a:spcPct val="115000"/>
              </a:lnSpc>
              <a:spcAft>
                <a:spcPts val="600"/>
              </a:spcAft>
            </a:pPr>
            <a:r>
              <a:rPr lang="en-US" sz="2400" dirty="0">
                <a:latin typeface="Times New Roman" panose="02020603050405020304" pitchFamily="18" charset="0"/>
                <a:ea typeface="Times New Roman" panose="02020603050405020304" pitchFamily="18" charset="0"/>
              </a:rPr>
              <a:t>Cảm biến siêu âm Ultrasonic HC-SR04 sử dụng cặp chân Echo / Trigger để phát và nhận tín hiệu, cảm biến được sử dụng phổ biến với vô số bộ thư viện và Code mẫu với Arduino.</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1000" fill="hold"/>
                                        <p:tgtEl>
                                          <p:spTgt spid="13"/>
                                        </p:tgtEl>
                                        <p:attrNameLst>
                                          <p:attrName>ppt_w</p:attrName>
                                        </p:attrNameLst>
                                      </p:cBhvr>
                                      <p:tavLst>
                                        <p:tav tm="0">
                                          <p:val>
                                            <p:fltVal val="0"/>
                                          </p:val>
                                        </p:tav>
                                        <p:tav tm="100000">
                                          <p:val>
                                            <p:strVal val="#ppt_w"/>
                                          </p:val>
                                        </p:tav>
                                      </p:tavLst>
                                    </p:anim>
                                    <p:anim calcmode="lin" valueType="num">
                                      <p:cBhvr>
                                        <p:cTn id="8" dur="1000" fill="hold"/>
                                        <p:tgtEl>
                                          <p:spTgt spid="13"/>
                                        </p:tgtEl>
                                        <p:attrNameLst>
                                          <p:attrName>ppt_h</p:attrName>
                                        </p:attrNameLst>
                                      </p:cBhvr>
                                      <p:tavLst>
                                        <p:tav tm="0">
                                          <p:val>
                                            <p:fltVal val="0"/>
                                          </p:val>
                                        </p:tav>
                                        <p:tav tm="100000">
                                          <p:val>
                                            <p:strVal val="#ppt_h"/>
                                          </p:val>
                                        </p:tav>
                                      </p:tavLst>
                                    </p:anim>
                                    <p:anim calcmode="lin" valueType="num">
                                      <p:cBhvr>
                                        <p:cTn id="9" dur="1000" fill="hold"/>
                                        <p:tgtEl>
                                          <p:spTgt spid="13"/>
                                        </p:tgtEl>
                                        <p:attrNameLst>
                                          <p:attrName>style.rotation</p:attrName>
                                        </p:attrNameLst>
                                      </p:cBhvr>
                                      <p:tavLst>
                                        <p:tav tm="0">
                                          <p:val>
                                            <p:fltVal val="90"/>
                                          </p:val>
                                        </p:tav>
                                        <p:tav tm="100000">
                                          <p:val>
                                            <p:fltVal val="0"/>
                                          </p:val>
                                        </p:tav>
                                      </p:tavLst>
                                    </p:anim>
                                    <p:animEffect transition="in" filter="fade">
                                      <p:cBhvr>
                                        <p:cTn id="10" dur="10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74" name="Google Shape;174;p29"/>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4" name="TextBox 3"/>
          <p:cNvSpPr txBox="1"/>
          <p:nvPr/>
        </p:nvSpPr>
        <p:spPr>
          <a:xfrm>
            <a:off x="911572" y="371147"/>
            <a:ext cx="7869555" cy="4401205"/>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Thông số kỹ thuật:</a:t>
            </a:r>
            <a:endParaRPr lang="en-US" sz="2000" dirty="0">
              <a:latin typeface="Times New Roman" panose="02020603050405020304" pitchFamily="18" charset="0"/>
              <a:cs typeface="Times New Roman" panose="02020603050405020304" pitchFamily="18" charset="0"/>
            </a:endParaRPr>
          </a:p>
          <a:p>
            <a:pPr lvl="0"/>
            <a:r>
              <a:rPr lang="en-US" sz="2000" dirty="0">
                <a:latin typeface="Times New Roman" panose="02020603050405020304" pitchFamily="18" charset="0"/>
                <a:cs typeface="Times New Roman" panose="02020603050405020304" pitchFamily="18" charset="0"/>
              </a:rPr>
              <a:t>Điện áp hoạt động: 5VDC</a:t>
            </a:r>
          </a:p>
          <a:p>
            <a:pPr lvl="0"/>
            <a:r>
              <a:rPr lang="en-US" sz="2000" dirty="0">
                <a:latin typeface="Times New Roman" panose="02020603050405020304" pitchFamily="18" charset="0"/>
                <a:cs typeface="Times New Roman" panose="02020603050405020304" pitchFamily="18" charset="0"/>
              </a:rPr>
              <a:t>Dòng tiêu thụ: 10~40mA</a:t>
            </a:r>
          </a:p>
          <a:p>
            <a:pPr lvl="0"/>
            <a:r>
              <a:rPr lang="en-US" sz="2000" dirty="0">
                <a:latin typeface="Times New Roman" panose="02020603050405020304" pitchFamily="18" charset="0"/>
                <a:cs typeface="Times New Roman" panose="02020603050405020304" pitchFamily="18" charset="0"/>
              </a:rPr>
              <a:t>Tín hiệu giao tiếp: TTL</a:t>
            </a:r>
          </a:p>
          <a:p>
            <a:pPr lvl="0"/>
            <a:r>
              <a:rPr lang="en-US" sz="2000" dirty="0">
                <a:latin typeface="Times New Roman" panose="02020603050405020304" pitchFamily="18" charset="0"/>
                <a:cs typeface="Times New Roman" panose="02020603050405020304" pitchFamily="18" charset="0"/>
              </a:rPr>
              <a:t>Chân tín hiệu: Echo, Trigger.</a:t>
            </a:r>
          </a:p>
          <a:p>
            <a:pPr lvl="0"/>
            <a:r>
              <a:rPr lang="en-US" sz="2000" dirty="0">
                <a:latin typeface="Times New Roman" panose="02020603050405020304" pitchFamily="18" charset="0"/>
                <a:cs typeface="Times New Roman" panose="02020603050405020304" pitchFamily="18" charset="0"/>
              </a:rPr>
              <a:t>Góc quét:&lt;15 độ</a:t>
            </a:r>
          </a:p>
          <a:p>
            <a:pPr lvl="0"/>
            <a:r>
              <a:rPr lang="en-US" sz="2000" dirty="0">
                <a:latin typeface="Times New Roman" panose="02020603050405020304" pitchFamily="18" charset="0"/>
                <a:cs typeface="Times New Roman" panose="02020603050405020304" pitchFamily="18" charset="0"/>
              </a:rPr>
              <a:t>Tần số phát sóng: 40Khz</a:t>
            </a:r>
          </a:p>
          <a:p>
            <a:pPr lvl="0"/>
            <a:r>
              <a:rPr lang="en-US" sz="2000" dirty="0">
                <a:latin typeface="Times New Roman" panose="02020603050405020304" pitchFamily="18" charset="0"/>
                <a:cs typeface="Times New Roman" panose="02020603050405020304" pitchFamily="18" charset="0"/>
              </a:rPr>
              <a:t>Khoảng cách đo được: 2~450cm (khoảng cách xa nhất đạt được ở điều khiện lý tưởng với không gian trống và bề mặt vật thể bằng phẳng, trong điều kiện bình thường cảm biến cho kết quả chính xác nhất ở khoảng cách &lt;100cm).</a:t>
            </a:r>
          </a:p>
          <a:p>
            <a:pPr lvl="0"/>
            <a:r>
              <a:rPr lang="en-US" sz="2000" dirty="0">
                <a:latin typeface="Times New Roman" panose="02020603050405020304" pitchFamily="18" charset="0"/>
                <a:cs typeface="Times New Roman" panose="02020603050405020304" pitchFamily="18" charset="0"/>
              </a:rPr>
              <a:t>Sai số: 0.3cm (khoảng cách càng gần, bề mặt vật thể càng phẳng sai số càng nhỏ).</a:t>
            </a:r>
          </a:p>
          <a:p>
            <a:pPr lvl="0"/>
            <a:r>
              <a:rPr lang="en-US" sz="2000" dirty="0">
                <a:latin typeface="Times New Roman" panose="02020603050405020304" pitchFamily="18" charset="0"/>
                <a:cs typeface="Times New Roman" panose="02020603050405020304" pitchFamily="18" charset="0"/>
              </a:rPr>
              <a:t>Kích thước: 43mm x 20mm x 17mm</a:t>
            </a:r>
            <a:r>
              <a:rPr lang="vi-VN" sz="2000" dirty="0">
                <a:latin typeface="Times New Roman" panose="02020603050405020304" pitchFamily="18" charset="0"/>
                <a:cs typeface="Times New Roman" panose="02020603050405020304" pitchFamily="18" charset="0"/>
              </a:rPr>
              <a:t>zzz</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down)">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 calcmode="lin" valueType="num">
                                      <p:cBhvr>
                                        <p:cTn id="12" dur="1000" fill="hold"/>
                                        <p:tgtEl>
                                          <p:spTgt spid="4">
                                            <p:txEl>
                                              <p:pRg st="1" end="1"/>
                                            </p:txEl>
                                          </p:spTgt>
                                        </p:tgtEl>
                                        <p:attrNameLst>
                                          <p:attrName>ppt_w</p:attrName>
                                        </p:attrNameLst>
                                      </p:cBhvr>
                                      <p:tavLst>
                                        <p:tav tm="0">
                                          <p:val>
                                            <p:fltVal val="0"/>
                                          </p:val>
                                        </p:tav>
                                        <p:tav tm="100000">
                                          <p:val>
                                            <p:strVal val="#ppt_w"/>
                                          </p:val>
                                        </p:tav>
                                      </p:tavLst>
                                    </p:anim>
                                    <p:anim calcmode="lin" valueType="num">
                                      <p:cBhvr>
                                        <p:cTn id="13" dur="1000" fill="hold"/>
                                        <p:tgtEl>
                                          <p:spTgt spid="4">
                                            <p:txEl>
                                              <p:pRg st="1" end="1"/>
                                            </p:txEl>
                                          </p:spTgt>
                                        </p:tgtEl>
                                        <p:attrNameLst>
                                          <p:attrName>ppt_h</p:attrName>
                                        </p:attrNameLst>
                                      </p:cBhvr>
                                      <p:tavLst>
                                        <p:tav tm="0">
                                          <p:val>
                                            <p:fltVal val="0"/>
                                          </p:val>
                                        </p:tav>
                                        <p:tav tm="100000">
                                          <p:val>
                                            <p:strVal val="#ppt_h"/>
                                          </p:val>
                                        </p:tav>
                                      </p:tavLst>
                                    </p:anim>
                                    <p:anim calcmode="lin" valueType="num">
                                      <p:cBhvr>
                                        <p:cTn id="14" dur="1000" fill="hold"/>
                                        <p:tgtEl>
                                          <p:spTgt spid="4">
                                            <p:txEl>
                                              <p:pRg st="1" end="1"/>
                                            </p:txEl>
                                          </p:spTgt>
                                        </p:tgtEl>
                                        <p:attrNameLst>
                                          <p:attrName>style.rotation</p:attrName>
                                        </p:attrNameLst>
                                      </p:cBhvr>
                                      <p:tavLst>
                                        <p:tav tm="0">
                                          <p:val>
                                            <p:fltVal val="90"/>
                                          </p:val>
                                        </p:tav>
                                        <p:tav tm="100000">
                                          <p:val>
                                            <p:fltVal val="0"/>
                                          </p:val>
                                        </p:tav>
                                      </p:tavLst>
                                    </p:anim>
                                    <p:animEffect transition="in" filter="fade">
                                      <p:cBhvr>
                                        <p:cTn id="15" dur="1000"/>
                                        <p:tgtEl>
                                          <p:spTgt spid="4">
                                            <p:txEl>
                                              <p:pRg st="1" end="1"/>
                                            </p:txEl>
                                          </p:spTgt>
                                        </p:tgtEl>
                                      </p:cBhvr>
                                    </p:animEffect>
                                  </p:childTnLst>
                                </p:cTn>
                              </p:par>
                              <p:par>
                                <p:cTn id="16" presetID="31" presetClass="entr" presetSubtype="0" fill="hold" nodeType="with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 calcmode="lin" valueType="num">
                                      <p:cBhvr>
                                        <p:cTn id="18" dur="1000" fill="hold"/>
                                        <p:tgtEl>
                                          <p:spTgt spid="4">
                                            <p:txEl>
                                              <p:pRg st="2" end="2"/>
                                            </p:txEl>
                                          </p:spTgt>
                                        </p:tgtEl>
                                        <p:attrNameLst>
                                          <p:attrName>ppt_w</p:attrName>
                                        </p:attrNameLst>
                                      </p:cBhvr>
                                      <p:tavLst>
                                        <p:tav tm="0">
                                          <p:val>
                                            <p:fltVal val="0"/>
                                          </p:val>
                                        </p:tav>
                                        <p:tav tm="100000">
                                          <p:val>
                                            <p:strVal val="#ppt_w"/>
                                          </p:val>
                                        </p:tav>
                                      </p:tavLst>
                                    </p:anim>
                                    <p:anim calcmode="lin" valueType="num">
                                      <p:cBhvr>
                                        <p:cTn id="19" dur="1000" fill="hold"/>
                                        <p:tgtEl>
                                          <p:spTgt spid="4">
                                            <p:txEl>
                                              <p:pRg st="2" end="2"/>
                                            </p:txEl>
                                          </p:spTgt>
                                        </p:tgtEl>
                                        <p:attrNameLst>
                                          <p:attrName>ppt_h</p:attrName>
                                        </p:attrNameLst>
                                      </p:cBhvr>
                                      <p:tavLst>
                                        <p:tav tm="0">
                                          <p:val>
                                            <p:fltVal val="0"/>
                                          </p:val>
                                        </p:tav>
                                        <p:tav tm="100000">
                                          <p:val>
                                            <p:strVal val="#ppt_h"/>
                                          </p:val>
                                        </p:tav>
                                      </p:tavLst>
                                    </p:anim>
                                    <p:anim calcmode="lin" valueType="num">
                                      <p:cBhvr>
                                        <p:cTn id="20" dur="1000" fill="hold"/>
                                        <p:tgtEl>
                                          <p:spTgt spid="4">
                                            <p:txEl>
                                              <p:pRg st="2" end="2"/>
                                            </p:txEl>
                                          </p:spTgt>
                                        </p:tgtEl>
                                        <p:attrNameLst>
                                          <p:attrName>style.rotation</p:attrName>
                                        </p:attrNameLst>
                                      </p:cBhvr>
                                      <p:tavLst>
                                        <p:tav tm="0">
                                          <p:val>
                                            <p:fltVal val="90"/>
                                          </p:val>
                                        </p:tav>
                                        <p:tav tm="100000">
                                          <p:val>
                                            <p:fltVal val="0"/>
                                          </p:val>
                                        </p:tav>
                                      </p:tavLst>
                                    </p:anim>
                                    <p:animEffect transition="in" filter="fade">
                                      <p:cBhvr>
                                        <p:cTn id="21" dur="1000"/>
                                        <p:tgtEl>
                                          <p:spTgt spid="4">
                                            <p:txEl>
                                              <p:pRg st="2" end="2"/>
                                            </p:txEl>
                                          </p:spTgt>
                                        </p:tgtEl>
                                      </p:cBhvr>
                                    </p:animEffect>
                                  </p:childTnLst>
                                </p:cTn>
                              </p:par>
                              <p:par>
                                <p:cTn id="22" presetID="31" presetClass="entr" presetSubtype="0" fill="hold" nodeType="withEffect">
                                  <p:stCondLst>
                                    <p:cond delay="0"/>
                                  </p:stCondLst>
                                  <p:childTnLst>
                                    <p:set>
                                      <p:cBhvr>
                                        <p:cTn id="23" dur="1" fill="hold">
                                          <p:stCondLst>
                                            <p:cond delay="0"/>
                                          </p:stCondLst>
                                        </p:cTn>
                                        <p:tgtEl>
                                          <p:spTgt spid="4">
                                            <p:txEl>
                                              <p:pRg st="3" end="3"/>
                                            </p:txEl>
                                          </p:spTgt>
                                        </p:tgtEl>
                                        <p:attrNameLst>
                                          <p:attrName>style.visibility</p:attrName>
                                        </p:attrNameLst>
                                      </p:cBhvr>
                                      <p:to>
                                        <p:strVal val="visible"/>
                                      </p:to>
                                    </p:set>
                                    <p:anim calcmode="lin" valueType="num">
                                      <p:cBhvr>
                                        <p:cTn id="24" dur="1000" fill="hold"/>
                                        <p:tgtEl>
                                          <p:spTgt spid="4">
                                            <p:txEl>
                                              <p:pRg st="3" end="3"/>
                                            </p:txEl>
                                          </p:spTgt>
                                        </p:tgtEl>
                                        <p:attrNameLst>
                                          <p:attrName>ppt_w</p:attrName>
                                        </p:attrNameLst>
                                      </p:cBhvr>
                                      <p:tavLst>
                                        <p:tav tm="0">
                                          <p:val>
                                            <p:fltVal val="0"/>
                                          </p:val>
                                        </p:tav>
                                        <p:tav tm="100000">
                                          <p:val>
                                            <p:strVal val="#ppt_w"/>
                                          </p:val>
                                        </p:tav>
                                      </p:tavLst>
                                    </p:anim>
                                    <p:anim calcmode="lin" valueType="num">
                                      <p:cBhvr>
                                        <p:cTn id="25" dur="1000" fill="hold"/>
                                        <p:tgtEl>
                                          <p:spTgt spid="4">
                                            <p:txEl>
                                              <p:pRg st="3" end="3"/>
                                            </p:txEl>
                                          </p:spTgt>
                                        </p:tgtEl>
                                        <p:attrNameLst>
                                          <p:attrName>ppt_h</p:attrName>
                                        </p:attrNameLst>
                                      </p:cBhvr>
                                      <p:tavLst>
                                        <p:tav tm="0">
                                          <p:val>
                                            <p:fltVal val="0"/>
                                          </p:val>
                                        </p:tav>
                                        <p:tav tm="100000">
                                          <p:val>
                                            <p:strVal val="#ppt_h"/>
                                          </p:val>
                                        </p:tav>
                                      </p:tavLst>
                                    </p:anim>
                                    <p:anim calcmode="lin" valueType="num">
                                      <p:cBhvr>
                                        <p:cTn id="26" dur="1000" fill="hold"/>
                                        <p:tgtEl>
                                          <p:spTgt spid="4">
                                            <p:txEl>
                                              <p:pRg st="3" end="3"/>
                                            </p:txEl>
                                          </p:spTgt>
                                        </p:tgtEl>
                                        <p:attrNameLst>
                                          <p:attrName>style.rotation</p:attrName>
                                        </p:attrNameLst>
                                      </p:cBhvr>
                                      <p:tavLst>
                                        <p:tav tm="0">
                                          <p:val>
                                            <p:fltVal val="90"/>
                                          </p:val>
                                        </p:tav>
                                        <p:tav tm="100000">
                                          <p:val>
                                            <p:fltVal val="0"/>
                                          </p:val>
                                        </p:tav>
                                      </p:tavLst>
                                    </p:anim>
                                    <p:animEffect transition="in" filter="fade">
                                      <p:cBhvr>
                                        <p:cTn id="27" dur="1000"/>
                                        <p:tgtEl>
                                          <p:spTgt spid="4">
                                            <p:txEl>
                                              <p:pRg st="3" end="3"/>
                                            </p:txEl>
                                          </p:spTgt>
                                        </p:tgtEl>
                                      </p:cBhvr>
                                    </p:animEffect>
                                  </p:childTnLst>
                                </p:cTn>
                              </p:par>
                              <p:par>
                                <p:cTn id="28" presetID="31" presetClass="entr" presetSubtype="0" fill="hold" nodeType="withEffect">
                                  <p:stCondLst>
                                    <p:cond delay="0"/>
                                  </p:stCondLst>
                                  <p:childTnLst>
                                    <p:set>
                                      <p:cBhvr>
                                        <p:cTn id="29" dur="1" fill="hold">
                                          <p:stCondLst>
                                            <p:cond delay="0"/>
                                          </p:stCondLst>
                                        </p:cTn>
                                        <p:tgtEl>
                                          <p:spTgt spid="4">
                                            <p:txEl>
                                              <p:pRg st="4" end="4"/>
                                            </p:txEl>
                                          </p:spTgt>
                                        </p:tgtEl>
                                        <p:attrNameLst>
                                          <p:attrName>style.visibility</p:attrName>
                                        </p:attrNameLst>
                                      </p:cBhvr>
                                      <p:to>
                                        <p:strVal val="visible"/>
                                      </p:to>
                                    </p:set>
                                    <p:anim calcmode="lin" valueType="num">
                                      <p:cBhvr>
                                        <p:cTn id="30" dur="1000" fill="hold"/>
                                        <p:tgtEl>
                                          <p:spTgt spid="4">
                                            <p:txEl>
                                              <p:pRg st="4" end="4"/>
                                            </p:txEl>
                                          </p:spTgt>
                                        </p:tgtEl>
                                        <p:attrNameLst>
                                          <p:attrName>ppt_w</p:attrName>
                                        </p:attrNameLst>
                                      </p:cBhvr>
                                      <p:tavLst>
                                        <p:tav tm="0">
                                          <p:val>
                                            <p:fltVal val="0"/>
                                          </p:val>
                                        </p:tav>
                                        <p:tav tm="100000">
                                          <p:val>
                                            <p:strVal val="#ppt_w"/>
                                          </p:val>
                                        </p:tav>
                                      </p:tavLst>
                                    </p:anim>
                                    <p:anim calcmode="lin" valueType="num">
                                      <p:cBhvr>
                                        <p:cTn id="31" dur="1000" fill="hold"/>
                                        <p:tgtEl>
                                          <p:spTgt spid="4">
                                            <p:txEl>
                                              <p:pRg st="4" end="4"/>
                                            </p:txEl>
                                          </p:spTgt>
                                        </p:tgtEl>
                                        <p:attrNameLst>
                                          <p:attrName>ppt_h</p:attrName>
                                        </p:attrNameLst>
                                      </p:cBhvr>
                                      <p:tavLst>
                                        <p:tav tm="0">
                                          <p:val>
                                            <p:fltVal val="0"/>
                                          </p:val>
                                        </p:tav>
                                        <p:tav tm="100000">
                                          <p:val>
                                            <p:strVal val="#ppt_h"/>
                                          </p:val>
                                        </p:tav>
                                      </p:tavLst>
                                    </p:anim>
                                    <p:anim calcmode="lin" valueType="num">
                                      <p:cBhvr>
                                        <p:cTn id="32" dur="1000" fill="hold"/>
                                        <p:tgtEl>
                                          <p:spTgt spid="4">
                                            <p:txEl>
                                              <p:pRg st="4" end="4"/>
                                            </p:txEl>
                                          </p:spTgt>
                                        </p:tgtEl>
                                        <p:attrNameLst>
                                          <p:attrName>style.rotation</p:attrName>
                                        </p:attrNameLst>
                                      </p:cBhvr>
                                      <p:tavLst>
                                        <p:tav tm="0">
                                          <p:val>
                                            <p:fltVal val="90"/>
                                          </p:val>
                                        </p:tav>
                                        <p:tav tm="100000">
                                          <p:val>
                                            <p:fltVal val="0"/>
                                          </p:val>
                                        </p:tav>
                                      </p:tavLst>
                                    </p:anim>
                                    <p:animEffect transition="in" filter="fade">
                                      <p:cBhvr>
                                        <p:cTn id="33" dur="1000"/>
                                        <p:tgtEl>
                                          <p:spTgt spid="4">
                                            <p:txEl>
                                              <p:pRg st="4" end="4"/>
                                            </p:txEl>
                                          </p:spTgt>
                                        </p:tgtEl>
                                      </p:cBhvr>
                                    </p:animEffect>
                                  </p:childTnLst>
                                </p:cTn>
                              </p:par>
                              <p:par>
                                <p:cTn id="34" presetID="31" presetClass="entr" presetSubtype="0" fill="hold" nodeType="withEffect">
                                  <p:stCondLst>
                                    <p:cond delay="0"/>
                                  </p:stCondLst>
                                  <p:childTnLst>
                                    <p:set>
                                      <p:cBhvr>
                                        <p:cTn id="35" dur="1" fill="hold">
                                          <p:stCondLst>
                                            <p:cond delay="0"/>
                                          </p:stCondLst>
                                        </p:cTn>
                                        <p:tgtEl>
                                          <p:spTgt spid="4">
                                            <p:txEl>
                                              <p:pRg st="5" end="5"/>
                                            </p:txEl>
                                          </p:spTgt>
                                        </p:tgtEl>
                                        <p:attrNameLst>
                                          <p:attrName>style.visibility</p:attrName>
                                        </p:attrNameLst>
                                      </p:cBhvr>
                                      <p:to>
                                        <p:strVal val="visible"/>
                                      </p:to>
                                    </p:set>
                                    <p:anim calcmode="lin" valueType="num">
                                      <p:cBhvr>
                                        <p:cTn id="36" dur="1000" fill="hold"/>
                                        <p:tgtEl>
                                          <p:spTgt spid="4">
                                            <p:txEl>
                                              <p:pRg st="5" end="5"/>
                                            </p:txEl>
                                          </p:spTgt>
                                        </p:tgtEl>
                                        <p:attrNameLst>
                                          <p:attrName>ppt_w</p:attrName>
                                        </p:attrNameLst>
                                      </p:cBhvr>
                                      <p:tavLst>
                                        <p:tav tm="0">
                                          <p:val>
                                            <p:fltVal val="0"/>
                                          </p:val>
                                        </p:tav>
                                        <p:tav tm="100000">
                                          <p:val>
                                            <p:strVal val="#ppt_w"/>
                                          </p:val>
                                        </p:tav>
                                      </p:tavLst>
                                    </p:anim>
                                    <p:anim calcmode="lin" valueType="num">
                                      <p:cBhvr>
                                        <p:cTn id="37" dur="1000" fill="hold"/>
                                        <p:tgtEl>
                                          <p:spTgt spid="4">
                                            <p:txEl>
                                              <p:pRg st="5" end="5"/>
                                            </p:txEl>
                                          </p:spTgt>
                                        </p:tgtEl>
                                        <p:attrNameLst>
                                          <p:attrName>ppt_h</p:attrName>
                                        </p:attrNameLst>
                                      </p:cBhvr>
                                      <p:tavLst>
                                        <p:tav tm="0">
                                          <p:val>
                                            <p:fltVal val="0"/>
                                          </p:val>
                                        </p:tav>
                                        <p:tav tm="100000">
                                          <p:val>
                                            <p:strVal val="#ppt_h"/>
                                          </p:val>
                                        </p:tav>
                                      </p:tavLst>
                                    </p:anim>
                                    <p:anim calcmode="lin" valueType="num">
                                      <p:cBhvr>
                                        <p:cTn id="38" dur="1000" fill="hold"/>
                                        <p:tgtEl>
                                          <p:spTgt spid="4">
                                            <p:txEl>
                                              <p:pRg st="5" end="5"/>
                                            </p:txEl>
                                          </p:spTgt>
                                        </p:tgtEl>
                                        <p:attrNameLst>
                                          <p:attrName>style.rotation</p:attrName>
                                        </p:attrNameLst>
                                      </p:cBhvr>
                                      <p:tavLst>
                                        <p:tav tm="0">
                                          <p:val>
                                            <p:fltVal val="90"/>
                                          </p:val>
                                        </p:tav>
                                        <p:tav tm="100000">
                                          <p:val>
                                            <p:fltVal val="0"/>
                                          </p:val>
                                        </p:tav>
                                      </p:tavLst>
                                    </p:anim>
                                    <p:animEffect transition="in" filter="fade">
                                      <p:cBhvr>
                                        <p:cTn id="39" dur="1000"/>
                                        <p:tgtEl>
                                          <p:spTgt spid="4">
                                            <p:txEl>
                                              <p:pRg st="5" end="5"/>
                                            </p:txEl>
                                          </p:spTgt>
                                        </p:tgtEl>
                                      </p:cBhvr>
                                    </p:animEffect>
                                  </p:childTnLst>
                                </p:cTn>
                              </p:par>
                              <p:par>
                                <p:cTn id="40" presetID="31" presetClass="entr" presetSubtype="0" fill="hold" nodeType="withEffect">
                                  <p:stCondLst>
                                    <p:cond delay="0"/>
                                  </p:stCondLst>
                                  <p:childTnLst>
                                    <p:set>
                                      <p:cBhvr>
                                        <p:cTn id="41" dur="1" fill="hold">
                                          <p:stCondLst>
                                            <p:cond delay="0"/>
                                          </p:stCondLst>
                                        </p:cTn>
                                        <p:tgtEl>
                                          <p:spTgt spid="4">
                                            <p:txEl>
                                              <p:pRg st="6" end="6"/>
                                            </p:txEl>
                                          </p:spTgt>
                                        </p:tgtEl>
                                        <p:attrNameLst>
                                          <p:attrName>style.visibility</p:attrName>
                                        </p:attrNameLst>
                                      </p:cBhvr>
                                      <p:to>
                                        <p:strVal val="visible"/>
                                      </p:to>
                                    </p:set>
                                    <p:anim calcmode="lin" valueType="num">
                                      <p:cBhvr>
                                        <p:cTn id="42" dur="1000" fill="hold"/>
                                        <p:tgtEl>
                                          <p:spTgt spid="4">
                                            <p:txEl>
                                              <p:pRg st="6" end="6"/>
                                            </p:txEl>
                                          </p:spTgt>
                                        </p:tgtEl>
                                        <p:attrNameLst>
                                          <p:attrName>ppt_w</p:attrName>
                                        </p:attrNameLst>
                                      </p:cBhvr>
                                      <p:tavLst>
                                        <p:tav tm="0">
                                          <p:val>
                                            <p:fltVal val="0"/>
                                          </p:val>
                                        </p:tav>
                                        <p:tav tm="100000">
                                          <p:val>
                                            <p:strVal val="#ppt_w"/>
                                          </p:val>
                                        </p:tav>
                                      </p:tavLst>
                                    </p:anim>
                                    <p:anim calcmode="lin" valueType="num">
                                      <p:cBhvr>
                                        <p:cTn id="43" dur="1000" fill="hold"/>
                                        <p:tgtEl>
                                          <p:spTgt spid="4">
                                            <p:txEl>
                                              <p:pRg st="6" end="6"/>
                                            </p:txEl>
                                          </p:spTgt>
                                        </p:tgtEl>
                                        <p:attrNameLst>
                                          <p:attrName>ppt_h</p:attrName>
                                        </p:attrNameLst>
                                      </p:cBhvr>
                                      <p:tavLst>
                                        <p:tav tm="0">
                                          <p:val>
                                            <p:fltVal val="0"/>
                                          </p:val>
                                        </p:tav>
                                        <p:tav tm="100000">
                                          <p:val>
                                            <p:strVal val="#ppt_h"/>
                                          </p:val>
                                        </p:tav>
                                      </p:tavLst>
                                    </p:anim>
                                    <p:anim calcmode="lin" valueType="num">
                                      <p:cBhvr>
                                        <p:cTn id="44" dur="1000" fill="hold"/>
                                        <p:tgtEl>
                                          <p:spTgt spid="4">
                                            <p:txEl>
                                              <p:pRg st="6" end="6"/>
                                            </p:txEl>
                                          </p:spTgt>
                                        </p:tgtEl>
                                        <p:attrNameLst>
                                          <p:attrName>style.rotation</p:attrName>
                                        </p:attrNameLst>
                                      </p:cBhvr>
                                      <p:tavLst>
                                        <p:tav tm="0">
                                          <p:val>
                                            <p:fltVal val="90"/>
                                          </p:val>
                                        </p:tav>
                                        <p:tav tm="100000">
                                          <p:val>
                                            <p:fltVal val="0"/>
                                          </p:val>
                                        </p:tav>
                                      </p:tavLst>
                                    </p:anim>
                                    <p:animEffect transition="in" filter="fade">
                                      <p:cBhvr>
                                        <p:cTn id="45" dur="1000"/>
                                        <p:tgtEl>
                                          <p:spTgt spid="4">
                                            <p:txEl>
                                              <p:pRg st="6" end="6"/>
                                            </p:txEl>
                                          </p:spTgt>
                                        </p:tgtEl>
                                      </p:cBhvr>
                                    </p:animEffect>
                                  </p:childTnLst>
                                </p:cTn>
                              </p:par>
                              <p:par>
                                <p:cTn id="46" presetID="31" presetClass="entr" presetSubtype="0" fill="hold" nodeType="withEffect">
                                  <p:stCondLst>
                                    <p:cond delay="0"/>
                                  </p:stCondLst>
                                  <p:childTnLst>
                                    <p:set>
                                      <p:cBhvr>
                                        <p:cTn id="47" dur="1" fill="hold">
                                          <p:stCondLst>
                                            <p:cond delay="0"/>
                                          </p:stCondLst>
                                        </p:cTn>
                                        <p:tgtEl>
                                          <p:spTgt spid="4">
                                            <p:txEl>
                                              <p:pRg st="7" end="7"/>
                                            </p:txEl>
                                          </p:spTgt>
                                        </p:tgtEl>
                                        <p:attrNameLst>
                                          <p:attrName>style.visibility</p:attrName>
                                        </p:attrNameLst>
                                      </p:cBhvr>
                                      <p:to>
                                        <p:strVal val="visible"/>
                                      </p:to>
                                    </p:set>
                                    <p:anim calcmode="lin" valueType="num">
                                      <p:cBhvr>
                                        <p:cTn id="48" dur="1000" fill="hold"/>
                                        <p:tgtEl>
                                          <p:spTgt spid="4">
                                            <p:txEl>
                                              <p:pRg st="7" end="7"/>
                                            </p:txEl>
                                          </p:spTgt>
                                        </p:tgtEl>
                                        <p:attrNameLst>
                                          <p:attrName>ppt_w</p:attrName>
                                        </p:attrNameLst>
                                      </p:cBhvr>
                                      <p:tavLst>
                                        <p:tav tm="0">
                                          <p:val>
                                            <p:fltVal val="0"/>
                                          </p:val>
                                        </p:tav>
                                        <p:tav tm="100000">
                                          <p:val>
                                            <p:strVal val="#ppt_w"/>
                                          </p:val>
                                        </p:tav>
                                      </p:tavLst>
                                    </p:anim>
                                    <p:anim calcmode="lin" valueType="num">
                                      <p:cBhvr>
                                        <p:cTn id="49" dur="1000" fill="hold"/>
                                        <p:tgtEl>
                                          <p:spTgt spid="4">
                                            <p:txEl>
                                              <p:pRg st="7" end="7"/>
                                            </p:txEl>
                                          </p:spTgt>
                                        </p:tgtEl>
                                        <p:attrNameLst>
                                          <p:attrName>ppt_h</p:attrName>
                                        </p:attrNameLst>
                                      </p:cBhvr>
                                      <p:tavLst>
                                        <p:tav tm="0">
                                          <p:val>
                                            <p:fltVal val="0"/>
                                          </p:val>
                                        </p:tav>
                                        <p:tav tm="100000">
                                          <p:val>
                                            <p:strVal val="#ppt_h"/>
                                          </p:val>
                                        </p:tav>
                                      </p:tavLst>
                                    </p:anim>
                                    <p:anim calcmode="lin" valueType="num">
                                      <p:cBhvr>
                                        <p:cTn id="50" dur="1000" fill="hold"/>
                                        <p:tgtEl>
                                          <p:spTgt spid="4">
                                            <p:txEl>
                                              <p:pRg st="7" end="7"/>
                                            </p:txEl>
                                          </p:spTgt>
                                        </p:tgtEl>
                                        <p:attrNameLst>
                                          <p:attrName>style.rotation</p:attrName>
                                        </p:attrNameLst>
                                      </p:cBhvr>
                                      <p:tavLst>
                                        <p:tav tm="0">
                                          <p:val>
                                            <p:fltVal val="90"/>
                                          </p:val>
                                        </p:tav>
                                        <p:tav tm="100000">
                                          <p:val>
                                            <p:fltVal val="0"/>
                                          </p:val>
                                        </p:tav>
                                      </p:tavLst>
                                    </p:anim>
                                    <p:animEffect transition="in" filter="fade">
                                      <p:cBhvr>
                                        <p:cTn id="51" dur="1000"/>
                                        <p:tgtEl>
                                          <p:spTgt spid="4">
                                            <p:txEl>
                                              <p:pRg st="7" end="7"/>
                                            </p:txEl>
                                          </p:spTgt>
                                        </p:tgtEl>
                                      </p:cBhvr>
                                    </p:animEffect>
                                  </p:childTnLst>
                                </p:cTn>
                              </p:par>
                              <p:par>
                                <p:cTn id="52" presetID="31" presetClass="entr" presetSubtype="0" fill="hold" nodeType="withEffect">
                                  <p:stCondLst>
                                    <p:cond delay="0"/>
                                  </p:stCondLst>
                                  <p:childTnLst>
                                    <p:set>
                                      <p:cBhvr>
                                        <p:cTn id="53" dur="1" fill="hold">
                                          <p:stCondLst>
                                            <p:cond delay="0"/>
                                          </p:stCondLst>
                                        </p:cTn>
                                        <p:tgtEl>
                                          <p:spTgt spid="4">
                                            <p:txEl>
                                              <p:pRg st="8" end="8"/>
                                            </p:txEl>
                                          </p:spTgt>
                                        </p:tgtEl>
                                        <p:attrNameLst>
                                          <p:attrName>style.visibility</p:attrName>
                                        </p:attrNameLst>
                                      </p:cBhvr>
                                      <p:to>
                                        <p:strVal val="visible"/>
                                      </p:to>
                                    </p:set>
                                    <p:anim calcmode="lin" valueType="num">
                                      <p:cBhvr>
                                        <p:cTn id="54" dur="1000" fill="hold"/>
                                        <p:tgtEl>
                                          <p:spTgt spid="4">
                                            <p:txEl>
                                              <p:pRg st="8" end="8"/>
                                            </p:txEl>
                                          </p:spTgt>
                                        </p:tgtEl>
                                        <p:attrNameLst>
                                          <p:attrName>ppt_w</p:attrName>
                                        </p:attrNameLst>
                                      </p:cBhvr>
                                      <p:tavLst>
                                        <p:tav tm="0">
                                          <p:val>
                                            <p:fltVal val="0"/>
                                          </p:val>
                                        </p:tav>
                                        <p:tav tm="100000">
                                          <p:val>
                                            <p:strVal val="#ppt_w"/>
                                          </p:val>
                                        </p:tav>
                                      </p:tavLst>
                                    </p:anim>
                                    <p:anim calcmode="lin" valueType="num">
                                      <p:cBhvr>
                                        <p:cTn id="55" dur="1000" fill="hold"/>
                                        <p:tgtEl>
                                          <p:spTgt spid="4">
                                            <p:txEl>
                                              <p:pRg st="8" end="8"/>
                                            </p:txEl>
                                          </p:spTgt>
                                        </p:tgtEl>
                                        <p:attrNameLst>
                                          <p:attrName>ppt_h</p:attrName>
                                        </p:attrNameLst>
                                      </p:cBhvr>
                                      <p:tavLst>
                                        <p:tav tm="0">
                                          <p:val>
                                            <p:fltVal val="0"/>
                                          </p:val>
                                        </p:tav>
                                        <p:tav tm="100000">
                                          <p:val>
                                            <p:strVal val="#ppt_h"/>
                                          </p:val>
                                        </p:tav>
                                      </p:tavLst>
                                    </p:anim>
                                    <p:anim calcmode="lin" valueType="num">
                                      <p:cBhvr>
                                        <p:cTn id="56" dur="1000" fill="hold"/>
                                        <p:tgtEl>
                                          <p:spTgt spid="4">
                                            <p:txEl>
                                              <p:pRg st="8" end="8"/>
                                            </p:txEl>
                                          </p:spTgt>
                                        </p:tgtEl>
                                        <p:attrNameLst>
                                          <p:attrName>style.rotation</p:attrName>
                                        </p:attrNameLst>
                                      </p:cBhvr>
                                      <p:tavLst>
                                        <p:tav tm="0">
                                          <p:val>
                                            <p:fltVal val="90"/>
                                          </p:val>
                                        </p:tav>
                                        <p:tav tm="100000">
                                          <p:val>
                                            <p:fltVal val="0"/>
                                          </p:val>
                                        </p:tav>
                                      </p:tavLst>
                                    </p:anim>
                                    <p:animEffect transition="in" filter="fade">
                                      <p:cBhvr>
                                        <p:cTn id="57" dur="1000"/>
                                        <p:tgtEl>
                                          <p:spTgt spid="4">
                                            <p:txEl>
                                              <p:pRg st="8" end="8"/>
                                            </p:txEl>
                                          </p:spTgt>
                                        </p:tgtEl>
                                      </p:cBhvr>
                                    </p:animEffect>
                                  </p:childTnLst>
                                </p:cTn>
                              </p:par>
                              <p:par>
                                <p:cTn id="58" presetID="31" presetClass="entr" presetSubtype="0" fill="hold" nodeType="withEffect">
                                  <p:stCondLst>
                                    <p:cond delay="0"/>
                                  </p:stCondLst>
                                  <p:childTnLst>
                                    <p:set>
                                      <p:cBhvr>
                                        <p:cTn id="59" dur="1" fill="hold">
                                          <p:stCondLst>
                                            <p:cond delay="0"/>
                                          </p:stCondLst>
                                        </p:cTn>
                                        <p:tgtEl>
                                          <p:spTgt spid="4">
                                            <p:txEl>
                                              <p:pRg st="9" end="9"/>
                                            </p:txEl>
                                          </p:spTgt>
                                        </p:tgtEl>
                                        <p:attrNameLst>
                                          <p:attrName>style.visibility</p:attrName>
                                        </p:attrNameLst>
                                      </p:cBhvr>
                                      <p:to>
                                        <p:strVal val="visible"/>
                                      </p:to>
                                    </p:set>
                                    <p:anim calcmode="lin" valueType="num">
                                      <p:cBhvr>
                                        <p:cTn id="60" dur="1000" fill="hold"/>
                                        <p:tgtEl>
                                          <p:spTgt spid="4">
                                            <p:txEl>
                                              <p:pRg st="9" end="9"/>
                                            </p:txEl>
                                          </p:spTgt>
                                        </p:tgtEl>
                                        <p:attrNameLst>
                                          <p:attrName>ppt_w</p:attrName>
                                        </p:attrNameLst>
                                      </p:cBhvr>
                                      <p:tavLst>
                                        <p:tav tm="0">
                                          <p:val>
                                            <p:fltVal val="0"/>
                                          </p:val>
                                        </p:tav>
                                        <p:tav tm="100000">
                                          <p:val>
                                            <p:strVal val="#ppt_w"/>
                                          </p:val>
                                        </p:tav>
                                      </p:tavLst>
                                    </p:anim>
                                    <p:anim calcmode="lin" valueType="num">
                                      <p:cBhvr>
                                        <p:cTn id="61" dur="1000" fill="hold"/>
                                        <p:tgtEl>
                                          <p:spTgt spid="4">
                                            <p:txEl>
                                              <p:pRg st="9" end="9"/>
                                            </p:txEl>
                                          </p:spTgt>
                                        </p:tgtEl>
                                        <p:attrNameLst>
                                          <p:attrName>ppt_h</p:attrName>
                                        </p:attrNameLst>
                                      </p:cBhvr>
                                      <p:tavLst>
                                        <p:tav tm="0">
                                          <p:val>
                                            <p:fltVal val="0"/>
                                          </p:val>
                                        </p:tav>
                                        <p:tav tm="100000">
                                          <p:val>
                                            <p:strVal val="#ppt_h"/>
                                          </p:val>
                                        </p:tav>
                                      </p:tavLst>
                                    </p:anim>
                                    <p:anim calcmode="lin" valueType="num">
                                      <p:cBhvr>
                                        <p:cTn id="62" dur="1000" fill="hold"/>
                                        <p:tgtEl>
                                          <p:spTgt spid="4">
                                            <p:txEl>
                                              <p:pRg st="9" end="9"/>
                                            </p:txEl>
                                          </p:spTgt>
                                        </p:tgtEl>
                                        <p:attrNameLst>
                                          <p:attrName>style.rotation</p:attrName>
                                        </p:attrNameLst>
                                      </p:cBhvr>
                                      <p:tavLst>
                                        <p:tav tm="0">
                                          <p:val>
                                            <p:fltVal val="90"/>
                                          </p:val>
                                        </p:tav>
                                        <p:tav tm="100000">
                                          <p:val>
                                            <p:fltVal val="0"/>
                                          </p:val>
                                        </p:tav>
                                      </p:tavLst>
                                    </p:anim>
                                    <p:animEffect transition="in" filter="fade">
                                      <p:cBhvr>
                                        <p:cTn id="63" dur="10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0"/>
            <a:ext cx="9144000" cy="5143500"/>
          </a:xfrm>
          <a:prstGeom prst="rect">
            <a:avLst/>
          </a:prstGeom>
        </p:spPr>
      </p:pic>
      <p:sp>
        <p:nvSpPr>
          <p:cNvPr id="146" name="Google Shape;146;p27"/>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pic>
        <p:nvPicPr>
          <p:cNvPr id="11" name="Picture 10"/>
          <p:cNvPicPr/>
          <p:nvPr/>
        </p:nvPicPr>
        <p:blipFill>
          <a:blip r:embed="rId4"/>
          <a:stretch>
            <a:fillRect/>
          </a:stretch>
        </p:blipFill>
        <p:spPr>
          <a:xfrm>
            <a:off x="2015807" y="748237"/>
            <a:ext cx="5112385" cy="281749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7" name="TextBox 6"/>
          <p:cNvSpPr txBox="1"/>
          <p:nvPr/>
        </p:nvSpPr>
        <p:spPr>
          <a:xfrm>
            <a:off x="2971800" y="3943350"/>
            <a:ext cx="3394710" cy="523220"/>
          </a:xfrm>
          <a:prstGeom prst="rect">
            <a:avLst/>
          </a:prstGeom>
          <a:noFill/>
        </p:spPr>
        <p:txBody>
          <a:bodyPr wrap="square" rtlCol="0">
            <a:spAutoFit/>
          </a:bodyPr>
          <a:lstStyle/>
          <a:p>
            <a:r>
              <a:rPr lang="vi-VN" sz="2800" dirty="0"/>
              <a:t>Hình ảnh minh họa</a:t>
            </a:r>
            <a:endParaRPr lang="en-US" sz="2800"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
            <a:ext cx="9144001" cy="5162409"/>
          </a:xfrm>
          <a:prstGeom prst="rect">
            <a:avLst/>
          </a:prstGeom>
        </p:spPr>
      </p:pic>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17</a:t>
            </a:fld>
            <a:endParaRPr lang="en"/>
          </a:p>
        </p:txBody>
      </p:sp>
      <p:sp>
        <p:nvSpPr>
          <p:cNvPr id="3" name="Rectangle 2"/>
          <p:cNvSpPr/>
          <p:nvPr/>
        </p:nvSpPr>
        <p:spPr>
          <a:xfrm>
            <a:off x="950050" y="290492"/>
            <a:ext cx="7243898" cy="46166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spcBef>
                <a:spcPts val="600"/>
              </a:spcBef>
            </a:pPr>
            <a:r>
              <a:rPr lang="vi-VN" sz="2400" b="1" dirty="0">
                <a:latin typeface="+mj-lt"/>
              </a:rPr>
              <a:t>4. </a:t>
            </a:r>
            <a:r>
              <a:rPr lang="en-US" sz="2400" b="1" dirty="0">
                <a:latin typeface="+mj-lt"/>
              </a:rPr>
              <a:t>Module đèn giao thông LED 3 màu-TH210</a:t>
            </a:r>
            <a:endParaRPr lang="en-US" sz="2400" dirty="0">
              <a:latin typeface="+mj-lt"/>
            </a:endParaRPr>
          </a:p>
        </p:txBody>
      </p:sp>
      <p:sp>
        <p:nvSpPr>
          <p:cNvPr id="7" name="TextBox 6"/>
          <p:cNvSpPr txBox="1"/>
          <p:nvPr/>
        </p:nvSpPr>
        <p:spPr>
          <a:xfrm>
            <a:off x="365758" y="1249122"/>
            <a:ext cx="5337811" cy="341632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Mô tả Module đèn giao thông LED 3 màu. Tích hợp 3 LEDs màu: Xanh lá, Đỏ, Vàng. Với 3 chân tín hiệu dễ dàng kết nối và điều khiển. </a:t>
            </a:r>
            <a:endParaRPr lang="vi-VN" sz="24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Thông số kĩ thuật Điện áp hoạt động: 5VDC Tích hợp 3 LEDs: Xanh lá, Đỏ, Vàng Chân cathode chung, 3 chân Anode điều khiển riêng biệt. Kích thước: 56 x 21 x 11mm</a:t>
            </a:r>
          </a:p>
        </p:txBody>
      </p:sp>
      <p:pic>
        <p:nvPicPr>
          <p:cNvPr id="8" name="Picture 7"/>
          <p:cNvPicPr/>
          <p:nvPr/>
        </p:nvPicPr>
        <p:blipFill>
          <a:blip r:embed="rId3"/>
          <a:stretch>
            <a:fillRect/>
          </a:stretch>
        </p:blipFill>
        <p:spPr>
          <a:xfrm>
            <a:off x="6169342" y="1249122"/>
            <a:ext cx="2574608" cy="3397678"/>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40792737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80">
                                          <p:stCondLst>
                                            <p:cond delay="0"/>
                                          </p:stCondLst>
                                        </p:cTn>
                                        <p:tgtEl>
                                          <p:spTgt spid="8"/>
                                        </p:tgtEl>
                                      </p:cBhvr>
                                    </p:animEffect>
                                    <p:anim calcmode="lin" valueType="num">
                                      <p:cBhvr>
                                        <p:cTn id="18"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23" dur="26">
                                          <p:stCondLst>
                                            <p:cond delay="650"/>
                                          </p:stCondLst>
                                        </p:cTn>
                                        <p:tgtEl>
                                          <p:spTgt spid="8"/>
                                        </p:tgtEl>
                                      </p:cBhvr>
                                      <p:to x="100000" y="60000"/>
                                    </p:animScale>
                                    <p:animScale>
                                      <p:cBhvr>
                                        <p:cTn id="24" dur="166" decel="50000">
                                          <p:stCondLst>
                                            <p:cond delay="676"/>
                                          </p:stCondLst>
                                        </p:cTn>
                                        <p:tgtEl>
                                          <p:spTgt spid="8"/>
                                        </p:tgtEl>
                                      </p:cBhvr>
                                      <p:to x="100000" y="100000"/>
                                    </p:animScale>
                                    <p:animScale>
                                      <p:cBhvr>
                                        <p:cTn id="25" dur="26">
                                          <p:stCondLst>
                                            <p:cond delay="1312"/>
                                          </p:stCondLst>
                                        </p:cTn>
                                        <p:tgtEl>
                                          <p:spTgt spid="8"/>
                                        </p:tgtEl>
                                      </p:cBhvr>
                                      <p:to x="100000" y="80000"/>
                                    </p:animScale>
                                    <p:animScale>
                                      <p:cBhvr>
                                        <p:cTn id="26" dur="166" decel="50000">
                                          <p:stCondLst>
                                            <p:cond delay="1338"/>
                                          </p:stCondLst>
                                        </p:cTn>
                                        <p:tgtEl>
                                          <p:spTgt spid="8"/>
                                        </p:tgtEl>
                                      </p:cBhvr>
                                      <p:to x="100000" y="100000"/>
                                    </p:animScale>
                                    <p:animScale>
                                      <p:cBhvr>
                                        <p:cTn id="27" dur="26">
                                          <p:stCondLst>
                                            <p:cond delay="1642"/>
                                          </p:stCondLst>
                                        </p:cTn>
                                        <p:tgtEl>
                                          <p:spTgt spid="8"/>
                                        </p:tgtEl>
                                      </p:cBhvr>
                                      <p:to x="100000" y="90000"/>
                                    </p:animScale>
                                    <p:animScale>
                                      <p:cBhvr>
                                        <p:cTn id="28" dur="166" decel="50000">
                                          <p:stCondLst>
                                            <p:cond delay="1668"/>
                                          </p:stCondLst>
                                        </p:cTn>
                                        <p:tgtEl>
                                          <p:spTgt spid="8"/>
                                        </p:tgtEl>
                                      </p:cBhvr>
                                      <p:to x="100000" y="100000"/>
                                    </p:animScale>
                                    <p:animScale>
                                      <p:cBhvr>
                                        <p:cTn id="29" dur="26">
                                          <p:stCondLst>
                                            <p:cond delay="1808"/>
                                          </p:stCondLst>
                                        </p:cTn>
                                        <p:tgtEl>
                                          <p:spTgt spid="8"/>
                                        </p:tgtEl>
                                      </p:cBhvr>
                                      <p:to x="100000" y="95000"/>
                                    </p:animScale>
                                    <p:animScale>
                                      <p:cBhvr>
                                        <p:cTn id="30"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51120"/>
          </a:xfrm>
          <a:prstGeom prst="rect">
            <a:avLst/>
          </a:prstGeom>
        </p:spPr>
      </p:pic>
      <p:sp>
        <p:nvSpPr>
          <p:cNvPr id="117" name="Google Shape;117;p23"/>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sp>
        <p:nvSpPr>
          <p:cNvPr id="4" name="Title 3"/>
          <p:cNvSpPr>
            <a:spLocks noGrp="1"/>
          </p:cNvSpPr>
          <p:nvPr>
            <p:ph type="title"/>
          </p:nvPr>
        </p:nvSpPr>
        <p:spPr>
          <a:xfrm>
            <a:off x="1951724" y="616338"/>
            <a:ext cx="6840812" cy="445500"/>
          </a:xfrm>
        </p:spPr>
        <p:txBody>
          <a:bodyPr/>
          <a:lstStyle/>
          <a:p>
            <a:r>
              <a:rPr lang="vi-VN" sz="2800" dirty="0">
                <a:solidFill>
                  <a:schemeClr val="accent4">
                    <a:lumMod val="75000"/>
                  </a:schemeClr>
                </a:solidFill>
                <a:latin typeface="+mj-lt"/>
              </a:rPr>
              <a:t>5. </a:t>
            </a:r>
            <a:r>
              <a:rPr lang="en-US" sz="2800" b="1" dirty="0">
                <a:solidFill>
                  <a:schemeClr val="accent4">
                    <a:lumMod val="75000"/>
                  </a:schemeClr>
                </a:solidFill>
                <a:latin typeface="+mj-lt"/>
              </a:rPr>
              <a:t>Mạch Hiển Thị 4 Led 7 Đoạn 74HC595</a:t>
            </a:r>
            <a:br>
              <a:rPr lang="en-US" sz="2800" dirty="0">
                <a:solidFill>
                  <a:schemeClr val="accent4">
                    <a:lumMod val="75000"/>
                  </a:schemeClr>
                </a:solidFill>
                <a:latin typeface="+mj-lt"/>
              </a:rPr>
            </a:br>
            <a:endParaRPr lang="en-US" sz="2800" dirty="0">
              <a:solidFill>
                <a:schemeClr val="accent4">
                  <a:lumMod val="75000"/>
                </a:schemeClr>
              </a:solidFill>
              <a:latin typeface="+mj-lt"/>
            </a:endParaRPr>
          </a:p>
        </p:txBody>
      </p:sp>
      <p:sp>
        <p:nvSpPr>
          <p:cNvPr id="2" name="TextBox 1"/>
          <p:cNvSpPr txBox="1"/>
          <p:nvPr/>
        </p:nvSpPr>
        <p:spPr>
          <a:xfrm>
            <a:off x="1265864" y="1038042"/>
            <a:ext cx="6918016" cy="3416320"/>
          </a:xfrm>
          <a:prstGeom prst="rect">
            <a:avLst/>
          </a:prstGeom>
          <a:noFill/>
        </p:spPr>
        <p:txBody>
          <a:bodyPr wrap="square" rtlCol="0">
            <a:spAutoFit/>
          </a:bodyPr>
          <a:lstStyle/>
          <a:p>
            <a:r>
              <a:rPr lang="vi-VN"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Mạch hiển thị 4 led 7 đoạn 74HC595 được thiết kế giúp bạn có thể dễ dàng điều khiển và hiển thị thông tin lên 4 led 7 đoạn chỉ với 3 chân giao tiếp thông qua IC ghi dịch 74HC595, ngoài ra mạch còn có khả năng mở rộng thêm các led tiếp theo qua cổng đầu ra nối tiếp, mạch có bộ thư viện đi kèm dễ sử dụng phù hợp cho các ứng dụng: bộ đếm, đồng hồ,...</a:t>
            </a:r>
          </a:p>
          <a:p>
            <a:endParaRPr lang="vi-VN"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down)">
                                      <p:cBhvr>
                                        <p:cTn id="2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8" name="TextBox 7"/>
          <p:cNvSpPr txBox="1"/>
          <p:nvPr/>
        </p:nvSpPr>
        <p:spPr>
          <a:xfrm>
            <a:off x="1040130" y="777240"/>
            <a:ext cx="3977640" cy="3416320"/>
          </a:xfrm>
          <a:prstGeom prst="rect">
            <a:avLst/>
          </a:prstGeom>
          <a:no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Thông số kỹ thuật:</a:t>
            </a:r>
            <a:endParaRPr lang="en-US" sz="2400" dirty="0">
              <a:latin typeface="Times New Roman" panose="02020603050405020304" pitchFamily="18" charset="0"/>
              <a:cs typeface="Times New Roman" panose="02020603050405020304" pitchFamily="18" charset="0"/>
            </a:endParaRPr>
          </a:p>
          <a:p>
            <a:pPr lvl="0"/>
            <a:r>
              <a:rPr lang="en-US" sz="2400" dirty="0">
                <a:latin typeface="Times New Roman" panose="02020603050405020304" pitchFamily="18" charset="0"/>
                <a:cs typeface="Times New Roman" panose="02020603050405020304" pitchFamily="18" charset="0"/>
              </a:rPr>
              <a:t>Nguồn sử dụng: 3.3 ~ 5VDC.</a:t>
            </a:r>
          </a:p>
          <a:p>
            <a:pPr lvl="0"/>
            <a:r>
              <a:rPr lang="en-US" sz="2400" dirty="0">
                <a:latin typeface="Times New Roman" panose="02020603050405020304" pitchFamily="18" charset="0"/>
                <a:cs typeface="Times New Roman" panose="02020603050405020304" pitchFamily="18" charset="0"/>
              </a:rPr>
              <a:t>Dòng điện sử dụng: 30~80mA</a:t>
            </a:r>
          </a:p>
          <a:p>
            <a:pPr lvl="0"/>
            <a:r>
              <a:rPr lang="en-US" sz="2400" dirty="0">
                <a:latin typeface="Times New Roman" panose="02020603050405020304" pitchFamily="18" charset="0"/>
                <a:cs typeface="Times New Roman" panose="02020603050405020304" pitchFamily="18" charset="0"/>
              </a:rPr>
              <a:t>IC Driver: 74HC595.</a:t>
            </a:r>
          </a:p>
          <a:p>
            <a:pPr lvl="0"/>
            <a:r>
              <a:rPr lang="en-US" sz="2400" dirty="0">
                <a:latin typeface="Times New Roman" panose="02020603050405020304" pitchFamily="18" charset="0"/>
                <a:cs typeface="Times New Roman" panose="02020603050405020304" pitchFamily="18" charset="0"/>
              </a:rPr>
              <a:t>3 chân giao tiếp: SCLK, RCLK, DIO.</a:t>
            </a:r>
          </a:p>
          <a:p>
            <a:pPr lvl="0"/>
            <a:r>
              <a:rPr lang="en-US" sz="2400" dirty="0">
                <a:latin typeface="Times New Roman" panose="02020603050405020304" pitchFamily="18" charset="0"/>
                <a:cs typeface="Times New Roman" panose="02020603050405020304" pitchFamily="18" charset="0"/>
              </a:rPr>
              <a:t>Hiển thị 4 led 7 đoạn cỡ 0.36''.</a:t>
            </a:r>
          </a:p>
          <a:p>
            <a:pPr lvl="0"/>
            <a:r>
              <a:rPr lang="en-US" sz="2400" dirty="0">
                <a:latin typeface="Times New Roman" panose="02020603050405020304" pitchFamily="18" charset="0"/>
                <a:cs typeface="Times New Roman" panose="02020603050405020304" pitchFamily="18" charset="0"/>
              </a:rPr>
              <a:t>Kích thước: 42 x 24 x 12mm</a:t>
            </a:r>
          </a:p>
          <a:p>
            <a:endParaRPr lang="en-US" sz="2400" dirty="0">
              <a:latin typeface="Times New Roman" panose="02020603050405020304" pitchFamily="18" charset="0"/>
              <a:cs typeface="Times New Roman" panose="02020603050405020304" pitchFamily="18" charset="0"/>
            </a:endParaRPr>
          </a:p>
        </p:txBody>
      </p:sp>
      <p:pic>
        <p:nvPicPr>
          <p:cNvPr id="9" name="Picture 8"/>
          <p:cNvPicPr/>
          <p:nvPr/>
        </p:nvPicPr>
        <p:blipFill>
          <a:blip r:embed="rId3"/>
          <a:stretch>
            <a:fillRect/>
          </a:stretch>
        </p:blipFill>
        <p:spPr>
          <a:xfrm>
            <a:off x="5303520" y="777240"/>
            <a:ext cx="3046095" cy="3518217"/>
          </a:xfrm>
          <a:prstGeom prst="rect">
            <a:avLst/>
          </a:prstGeom>
          <a:noFill/>
          <a:ln>
            <a:noFill/>
          </a:ln>
        </p:spPr>
      </p:pic>
    </p:spTree>
    <p:extLst>
      <p:ext uri="{BB962C8B-B14F-4D97-AF65-F5344CB8AC3E}">
        <p14:creationId xmlns:p14="http://schemas.microsoft.com/office/powerpoint/2010/main" val="334217519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wipe(down)">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wipe(down)">
                                      <p:cBhvr>
                                        <p:cTn id="12" dur="580">
                                          <p:stCondLst>
                                            <p:cond delay="0"/>
                                          </p:stCondLst>
                                        </p:cTn>
                                        <p:tgtEl>
                                          <p:spTgt spid="8">
                                            <p:txEl>
                                              <p:pRg st="1" end="1"/>
                                            </p:txEl>
                                          </p:spTgt>
                                        </p:tgtEl>
                                      </p:cBhvr>
                                    </p:animEffect>
                                    <p:anim calcmode="lin" valueType="num">
                                      <p:cBhvr>
                                        <p:cTn id="13" dur="1822" tmFilter="0,0; 0.14,0.36; 0.43,0.73; 0.71,0.91; 1.0,1.0">
                                          <p:stCondLst>
                                            <p:cond delay="0"/>
                                          </p:stCondLst>
                                        </p:cTn>
                                        <p:tgtEl>
                                          <p:spTgt spid="8">
                                            <p:txEl>
                                              <p:pRg st="1" end="1"/>
                                            </p:txEl>
                                          </p:spTgt>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8">
                                            <p:txEl>
                                              <p:pRg st="1" end="1"/>
                                            </p:txEl>
                                          </p:spTgt>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8">
                                            <p:txEl>
                                              <p:pRg st="1" end="1"/>
                                            </p:txEl>
                                          </p:spTgt>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8">
                                            <p:txEl>
                                              <p:pRg st="1" end="1"/>
                                            </p:txEl>
                                          </p:spTgt>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8">
                                            <p:txEl>
                                              <p:pRg st="1" end="1"/>
                                            </p:txEl>
                                          </p:spTgt>
                                        </p:tgtEl>
                                        <p:attrNameLst>
                                          <p:attrName>ppt_y</p:attrName>
                                        </p:attrNameLst>
                                      </p:cBhvr>
                                      <p:tavLst>
                                        <p:tav tm="0" fmla="#ppt_y-sin(pi*$)/81">
                                          <p:val>
                                            <p:fltVal val="0"/>
                                          </p:val>
                                        </p:tav>
                                        <p:tav tm="100000">
                                          <p:val>
                                            <p:fltVal val="1"/>
                                          </p:val>
                                        </p:tav>
                                      </p:tavLst>
                                    </p:anim>
                                    <p:animScale>
                                      <p:cBhvr>
                                        <p:cTn id="18" dur="26">
                                          <p:stCondLst>
                                            <p:cond delay="650"/>
                                          </p:stCondLst>
                                        </p:cTn>
                                        <p:tgtEl>
                                          <p:spTgt spid="8">
                                            <p:txEl>
                                              <p:pRg st="1" end="1"/>
                                            </p:txEl>
                                          </p:spTgt>
                                        </p:tgtEl>
                                      </p:cBhvr>
                                      <p:to x="100000" y="60000"/>
                                    </p:animScale>
                                    <p:animScale>
                                      <p:cBhvr>
                                        <p:cTn id="19" dur="166" decel="50000">
                                          <p:stCondLst>
                                            <p:cond delay="676"/>
                                          </p:stCondLst>
                                        </p:cTn>
                                        <p:tgtEl>
                                          <p:spTgt spid="8">
                                            <p:txEl>
                                              <p:pRg st="1" end="1"/>
                                            </p:txEl>
                                          </p:spTgt>
                                        </p:tgtEl>
                                      </p:cBhvr>
                                      <p:to x="100000" y="100000"/>
                                    </p:animScale>
                                    <p:animScale>
                                      <p:cBhvr>
                                        <p:cTn id="20" dur="26">
                                          <p:stCondLst>
                                            <p:cond delay="1312"/>
                                          </p:stCondLst>
                                        </p:cTn>
                                        <p:tgtEl>
                                          <p:spTgt spid="8">
                                            <p:txEl>
                                              <p:pRg st="1" end="1"/>
                                            </p:txEl>
                                          </p:spTgt>
                                        </p:tgtEl>
                                      </p:cBhvr>
                                      <p:to x="100000" y="80000"/>
                                    </p:animScale>
                                    <p:animScale>
                                      <p:cBhvr>
                                        <p:cTn id="21" dur="166" decel="50000">
                                          <p:stCondLst>
                                            <p:cond delay="1338"/>
                                          </p:stCondLst>
                                        </p:cTn>
                                        <p:tgtEl>
                                          <p:spTgt spid="8">
                                            <p:txEl>
                                              <p:pRg st="1" end="1"/>
                                            </p:txEl>
                                          </p:spTgt>
                                        </p:tgtEl>
                                      </p:cBhvr>
                                      <p:to x="100000" y="100000"/>
                                    </p:animScale>
                                    <p:animScale>
                                      <p:cBhvr>
                                        <p:cTn id="22" dur="26">
                                          <p:stCondLst>
                                            <p:cond delay="1642"/>
                                          </p:stCondLst>
                                        </p:cTn>
                                        <p:tgtEl>
                                          <p:spTgt spid="8">
                                            <p:txEl>
                                              <p:pRg st="1" end="1"/>
                                            </p:txEl>
                                          </p:spTgt>
                                        </p:tgtEl>
                                      </p:cBhvr>
                                      <p:to x="100000" y="90000"/>
                                    </p:animScale>
                                    <p:animScale>
                                      <p:cBhvr>
                                        <p:cTn id="23" dur="166" decel="50000">
                                          <p:stCondLst>
                                            <p:cond delay="1668"/>
                                          </p:stCondLst>
                                        </p:cTn>
                                        <p:tgtEl>
                                          <p:spTgt spid="8">
                                            <p:txEl>
                                              <p:pRg st="1" end="1"/>
                                            </p:txEl>
                                          </p:spTgt>
                                        </p:tgtEl>
                                      </p:cBhvr>
                                      <p:to x="100000" y="100000"/>
                                    </p:animScale>
                                    <p:animScale>
                                      <p:cBhvr>
                                        <p:cTn id="24" dur="26">
                                          <p:stCondLst>
                                            <p:cond delay="1808"/>
                                          </p:stCondLst>
                                        </p:cTn>
                                        <p:tgtEl>
                                          <p:spTgt spid="8">
                                            <p:txEl>
                                              <p:pRg st="1" end="1"/>
                                            </p:txEl>
                                          </p:spTgt>
                                        </p:tgtEl>
                                      </p:cBhvr>
                                      <p:to x="100000" y="95000"/>
                                    </p:animScale>
                                    <p:animScale>
                                      <p:cBhvr>
                                        <p:cTn id="25" dur="166" decel="50000">
                                          <p:stCondLst>
                                            <p:cond delay="1834"/>
                                          </p:stCondLst>
                                        </p:cTn>
                                        <p:tgtEl>
                                          <p:spTgt spid="8">
                                            <p:txEl>
                                              <p:pRg st="1" end="1"/>
                                            </p:txEl>
                                          </p:spTgt>
                                        </p:tgtEl>
                                      </p:cBhvr>
                                      <p:to x="100000" y="100000"/>
                                    </p:animScale>
                                  </p:childTnLst>
                                </p:cTn>
                              </p:par>
                              <p:par>
                                <p:cTn id="26" presetID="26" presetClass="entr" presetSubtype="0" fill="hold" nodeType="withEffect">
                                  <p:stCondLst>
                                    <p:cond delay="0"/>
                                  </p:stCondLst>
                                  <p:childTnLst>
                                    <p:set>
                                      <p:cBhvr>
                                        <p:cTn id="27" dur="1" fill="hold">
                                          <p:stCondLst>
                                            <p:cond delay="0"/>
                                          </p:stCondLst>
                                        </p:cTn>
                                        <p:tgtEl>
                                          <p:spTgt spid="8">
                                            <p:txEl>
                                              <p:pRg st="2" end="2"/>
                                            </p:txEl>
                                          </p:spTgt>
                                        </p:tgtEl>
                                        <p:attrNameLst>
                                          <p:attrName>style.visibility</p:attrName>
                                        </p:attrNameLst>
                                      </p:cBhvr>
                                      <p:to>
                                        <p:strVal val="visible"/>
                                      </p:to>
                                    </p:set>
                                    <p:animEffect transition="in" filter="wipe(down)">
                                      <p:cBhvr>
                                        <p:cTn id="28" dur="580">
                                          <p:stCondLst>
                                            <p:cond delay="0"/>
                                          </p:stCondLst>
                                        </p:cTn>
                                        <p:tgtEl>
                                          <p:spTgt spid="8">
                                            <p:txEl>
                                              <p:pRg st="2" end="2"/>
                                            </p:txEl>
                                          </p:spTgt>
                                        </p:tgtEl>
                                      </p:cBhvr>
                                    </p:animEffect>
                                    <p:anim calcmode="lin" valueType="num">
                                      <p:cBhvr>
                                        <p:cTn id="29" dur="1822" tmFilter="0,0; 0.14,0.36; 0.43,0.73; 0.71,0.91; 1.0,1.0">
                                          <p:stCondLst>
                                            <p:cond delay="0"/>
                                          </p:stCondLst>
                                        </p:cTn>
                                        <p:tgtEl>
                                          <p:spTgt spid="8">
                                            <p:txEl>
                                              <p:pRg st="2" end="2"/>
                                            </p:txEl>
                                          </p:spTgt>
                                        </p:tgtEl>
                                        <p:attrNameLst>
                                          <p:attrName>ppt_x</p:attrName>
                                        </p:attrNameLst>
                                      </p:cBhvr>
                                      <p:tavLst>
                                        <p:tav tm="0">
                                          <p:val>
                                            <p:strVal val="#ppt_x-0.25"/>
                                          </p:val>
                                        </p:tav>
                                        <p:tav tm="100000">
                                          <p:val>
                                            <p:strVal val="#ppt_x"/>
                                          </p:val>
                                        </p:tav>
                                      </p:tavLst>
                                    </p:anim>
                                    <p:anim calcmode="lin" valueType="num">
                                      <p:cBhvr>
                                        <p:cTn id="30" dur="664" tmFilter="0.0,0.0; 0.25,0.07; 0.50,0.2; 0.75,0.467; 1.0,1.0">
                                          <p:stCondLst>
                                            <p:cond delay="0"/>
                                          </p:stCondLst>
                                        </p:cTn>
                                        <p:tgtEl>
                                          <p:spTgt spid="8">
                                            <p:txEl>
                                              <p:pRg st="2" end="2"/>
                                            </p:txEl>
                                          </p:spTgt>
                                        </p:tgtEl>
                                        <p:attrNameLst>
                                          <p:attrName>ppt_y</p:attrName>
                                        </p:attrNameLst>
                                      </p:cBhvr>
                                      <p:tavLst>
                                        <p:tav tm="0" fmla="#ppt_y-sin(pi*$)/3">
                                          <p:val>
                                            <p:fltVal val="0.5"/>
                                          </p:val>
                                        </p:tav>
                                        <p:tav tm="100000">
                                          <p:val>
                                            <p:fltVal val="1"/>
                                          </p:val>
                                        </p:tav>
                                      </p:tavLst>
                                    </p:anim>
                                    <p:anim calcmode="lin" valueType="num">
                                      <p:cBhvr>
                                        <p:cTn id="31" dur="664" tmFilter="0, 0; 0.125,0.2665; 0.25,0.4; 0.375,0.465; 0.5,0.5;  0.625,0.535; 0.75,0.6; 0.875,0.7335; 1,1">
                                          <p:stCondLst>
                                            <p:cond delay="664"/>
                                          </p:stCondLst>
                                        </p:cTn>
                                        <p:tgtEl>
                                          <p:spTgt spid="8">
                                            <p:txEl>
                                              <p:pRg st="2" end="2"/>
                                            </p:txEl>
                                          </p:spTgt>
                                        </p:tgtEl>
                                        <p:attrNameLst>
                                          <p:attrName>ppt_y</p:attrName>
                                        </p:attrNameLst>
                                      </p:cBhvr>
                                      <p:tavLst>
                                        <p:tav tm="0" fmla="#ppt_y-sin(pi*$)/9">
                                          <p:val>
                                            <p:fltVal val="0"/>
                                          </p:val>
                                        </p:tav>
                                        <p:tav tm="100000">
                                          <p:val>
                                            <p:fltVal val="1"/>
                                          </p:val>
                                        </p:tav>
                                      </p:tavLst>
                                    </p:anim>
                                    <p:anim calcmode="lin" valueType="num">
                                      <p:cBhvr>
                                        <p:cTn id="32" dur="332" tmFilter="0, 0; 0.125,0.2665; 0.25,0.4; 0.375,0.465; 0.5,0.5;  0.625,0.535; 0.75,0.6; 0.875,0.7335; 1,1">
                                          <p:stCondLst>
                                            <p:cond delay="1324"/>
                                          </p:stCondLst>
                                        </p:cTn>
                                        <p:tgtEl>
                                          <p:spTgt spid="8">
                                            <p:txEl>
                                              <p:pRg st="2" end="2"/>
                                            </p:txEl>
                                          </p:spTgt>
                                        </p:tgtEl>
                                        <p:attrNameLst>
                                          <p:attrName>ppt_y</p:attrName>
                                        </p:attrNameLst>
                                      </p:cBhvr>
                                      <p:tavLst>
                                        <p:tav tm="0" fmla="#ppt_y-sin(pi*$)/27">
                                          <p:val>
                                            <p:fltVal val="0"/>
                                          </p:val>
                                        </p:tav>
                                        <p:tav tm="100000">
                                          <p:val>
                                            <p:fltVal val="1"/>
                                          </p:val>
                                        </p:tav>
                                      </p:tavLst>
                                    </p:anim>
                                    <p:anim calcmode="lin" valueType="num">
                                      <p:cBhvr>
                                        <p:cTn id="33" dur="164" tmFilter="0, 0; 0.125,0.2665; 0.25,0.4; 0.375,0.465; 0.5,0.5;  0.625,0.535; 0.75,0.6; 0.875,0.7335; 1,1">
                                          <p:stCondLst>
                                            <p:cond delay="1656"/>
                                          </p:stCondLst>
                                        </p:cTn>
                                        <p:tgtEl>
                                          <p:spTgt spid="8">
                                            <p:txEl>
                                              <p:pRg st="2" end="2"/>
                                            </p:txEl>
                                          </p:spTgt>
                                        </p:tgtEl>
                                        <p:attrNameLst>
                                          <p:attrName>ppt_y</p:attrName>
                                        </p:attrNameLst>
                                      </p:cBhvr>
                                      <p:tavLst>
                                        <p:tav tm="0" fmla="#ppt_y-sin(pi*$)/81">
                                          <p:val>
                                            <p:fltVal val="0"/>
                                          </p:val>
                                        </p:tav>
                                        <p:tav tm="100000">
                                          <p:val>
                                            <p:fltVal val="1"/>
                                          </p:val>
                                        </p:tav>
                                      </p:tavLst>
                                    </p:anim>
                                    <p:animScale>
                                      <p:cBhvr>
                                        <p:cTn id="34" dur="26">
                                          <p:stCondLst>
                                            <p:cond delay="650"/>
                                          </p:stCondLst>
                                        </p:cTn>
                                        <p:tgtEl>
                                          <p:spTgt spid="8">
                                            <p:txEl>
                                              <p:pRg st="2" end="2"/>
                                            </p:txEl>
                                          </p:spTgt>
                                        </p:tgtEl>
                                      </p:cBhvr>
                                      <p:to x="100000" y="60000"/>
                                    </p:animScale>
                                    <p:animScale>
                                      <p:cBhvr>
                                        <p:cTn id="35" dur="166" decel="50000">
                                          <p:stCondLst>
                                            <p:cond delay="676"/>
                                          </p:stCondLst>
                                        </p:cTn>
                                        <p:tgtEl>
                                          <p:spTgt spid="8">
                                            <p:txEl>
                                              <p:pRg st="2" end="2"/>
                                            </p:txEl>
                                          </p:spTgt>
                                        </p:tgtEl>
                                      </p:cBhvr>
                                      <p:to x="100000" y="100000"/>
                                    </p:animScale>
                                    <p:animScale>
                                      <p:cBhvr>
                                        <p:cTn id="36" dur="26">
                                          <p:stCondLst>
                                            <p:cond delay="1312"/>
                                          </p:stCondLst>
                                        </p:cTn>
                                        <p:tgtEl>
                                          <p:spTgt spid="8">
                                            <p:txEl>
                                              <p:pRg st="2" end="2"/>
                                            </p:txEl>
                                          </p:spTgt>
                                        </p:tgtEl>
                                      </p:cBhvr>
                                      <p:to x="100000" y="80000"/>
                                    </p:animScale>
                                    <p:animScale>
                                      <p:cBhvr>
                                        <p:cTn id="37" dur="166" decel="50000">
                                          <p:stCondLst>
                                            <p:cond delay="1338"/>
                                          </p:stCondLst>
                                        </p:cTn>
                                        <p:tgtEl>
                                          <p:spTgt spid="8">
                                            <p:txEl>
                                              <p:pRg st="2" end="2"/>
                                            </p:txEl>
                                          </p:spTgt>
                                        </p:tgtEl>
                                      </p:cBhvr>
                                      <p:to x="100000" y="100000"/>
                                    </p:animScale>
                                    <p:animScale>
                                      <p:cBhvr>
                                        <p:cTn id="38" dur="26">
                                          <p:stCondLst>
                                            <p:cond delay="1642"/>
                                          </p:stCondLst>
                                        </p:cTn>
                                        <p:tgtEl>
                                          <p:spTgt spid="8">
                                            <p:txEl>
                                              <p:pRg st="2" end="2"/>
                                            </p:txEl>
                                          </p:spTgt>
                                        </p:tgtEl>
                                      </p:cBhvr>
                                      <p:to x="100000" y="90000"/>
                                    </p:animScale>
                                    <p:animScale>
                                      <p:cBhvr>
                                        <p:cTn id="39" dur="166" decel="50000">
                                          <p:stCondLst>
                                            <p:cond delay="1668"/>
                                          </p:stCondLst>
                                        </p:cTn>
                                        <p:tgtEl>
                                          <p:spTgt spid="8">
                                            <p:txEl>
                                              <p:pRg st="2" end="2"/>
                                            </p:txEl>
                                          </p:spTgt>
                                        </p:tgtEl>
                                      </p:cBhvr>
                                      <p:to x="100000" y="100000"/>
                                    </p:animScale>
                                    <p:animScale>
                                      <p:cBhvr>
                                        <p:cTn id="40" dur="26">
                                          <p:stCondLst>
                                            <p:cond delay="1808"/>
                                          </p:stCondLst>
                                        </p:cTn>
                                        <p:tgtEl>
                                          <p:spTgt spid="8">
                                            <p:txEl>
                                              <p:pRg st="2" end="2"/>
                                            </p:txEl>
                                          </p:spTgt>
                                        </p:tgtEl>
                                      </p:cBhvr>
                                      <p:to x="100000" y="95000"/>
                                    </p:animScale>
                                    <p:animScale>
                                      <p:cBhvr>
                                        <p:cTn id="41" dur="166" decel="50000">
                                          <p:stCondLst>
                                            <p:cond delay="1834"/>
                                          </p:stCondLst>
                                        </p:cTn>
                                        <p:tgtEl>
                                          <p:spTgt spid="8">
                                            <p:txEl>
                                              <p:pRg st="2" end="2"/>
                                            </p:txEl>
                                          </p:spTgt>
                                        </p:tgtEl>
                                      </p:cBhvr>
                                      <p:to x="100000" y="100000"/>
                                    </p:animScale>
                                  </p:childTnLst>
                                </p:cTn>
                              </p:par>
                              <p:par>
                                <p:cTn id="42" presetID="26" presetClass="entr" presetSubtype="0" fill="hold" nodeType="withEffect">
                                  <p:stCondLst>
                                    <p:cond delay="0"/>
                                  </p:stCondLst>
                                  <p:childTnLst>
                                    <p:set>
                                      <p:cBhvr>
                                        <p:cTn id="43" dur="1" fill="hold">
                                          <p:stCondLst>
                                            <p:cond delay="0"/>
                                          </p:stCondLst>
                                        </p:cTn>
                                        <p:tgtEl>
                                          <p:spTgt spid="8">
                                            <p:txEl>
                                              <p:pRg st="3" end="3"/>
                                            </p:txEl>
                                          </p:spTgt>
                                        </p:tgtEl>
                                        <p:attrNameLst>
                                          <p:attrName>style.visibility</p:attrName>
                                        </p:attrNameLst>
                                      </p:cBhvr>
                                      <p:to>
                                        <p:strVal val="visible"/>
                                      </p:to>
                                    </p:set>
                                    <p:animEffect transition="in" filter="wipe(down)">
                                      <p:cBhvr>
                                        <p:cTn id="44" dur="580">
                                          <p:stCondLst>
                                            <p:cond delay="0"/>
                                          </p:stCondLst>
                                        </p:cTn>
                                        <p:tgtEl>
                                          <p:spTgt spid="8">
                                            <p:txEl>
                                              <p:pRg st="3" end="3"/>
                                            </p:txEl>
                                          </p:spTgt>
                                        </p:tgtEl>
                                      </p:cBhvr>
                                    </p:animEffect>
                                    <p:anim calcmode="lin" valueType="num">
                                      <p:cBhvr>
                                        <p:cTn id="45" dur="1822" tmFilter="0,0; 0.14,0.36; 0.43,0.73; 0.71,0.91; 1.0,1.0">
                                          <p:stCondLst>
                                            <p:cond delay="0"/>
                                          </p:stCondLst>
                                        </p:cTn>
                                        <p:tgtEl>
                                          <p:spTgt spid="8">
                                            <p:txEl>
                                              <p:pRg st="3" end="3"/>
                                            </p:txEl>
                                          </p:spTgt>
                                        </p:tgtEl>
                                        <p:attrNameLst>
                                          <p:attrName>ppt_x</p:attrName>
                                        </p:attrNameLst>
                                      </p:cBhvr>
                                      <p:tavLst>
                                        <p:tav tm="0">
                                          <p:val>
                                            <p:strVal val="#ppt_x-0.25"/>
                                          </p:val>
                                        </p:tav>
                                        <p:tav tm="100000">
                                          <p:val>
                                            <p:strVal val="#ppt_x"/>
                                          </p:val>
                                        </p:tav>
                                      </p:tavLst>
                                    </p:anim>
                                    <p:anim calcmode="lin" valueType="num">
                                      <p:cBhvr>
                                        <p:cTn id="46" dur="664" tmFilter="0.0,0.0; 0.25,0.07; 0.50,0.2; 0.75,0.467; 1.0,1.0">
                                          <p:stCondLst>
                                            <p:cond delay="0"/>
                                          </p:stCondLst>
                                        </p:cTn>
                                        <p:tgtEl>
                                          <p:spTgt spid="8">
                                            <p:txEl>
                                              <p:pRg st="3" end="3"/>
                                            </p:txEl>
                                          </p:spTgt>
                                        </p:tgtEl>
                                        <p:attrNameLst>
                                          <p:attrName>ppt_y</p:attrName>
                                        </p:attrNameLst>
                                      </p:cBhvr>
                                      <p:tavLst>
                                        <p:tav tm="0" fmla="#ppt_y-sin(pi*$)/3">
                                          <p:val>
                                            <p:fltVal val="0.5"/>
                                          </p:val>
                                        </p:tav>
                                        <p:tav tm="100000">
                                          <p:val>
                                            <p:fltVal val="1"/>
                                          </p:val>
                                        </p:tav>
                                      </p:tavLst>
                                    </p:anim>
                                    <p:anim calcmode="lin" valueType="num">
                                      <p:cBhvr>
                                        <p:cTn id="47" dur="664" tmFilter="0, 0; 0.125,0.2665; 0.25,0.4; 0.375,0.465; 0.5,0.5;  0.625,0.535; 0.75,0.6; 0.875,0.7335; 1,1">
                                          <p:stCondLst>
                                            <p:cond delay="664"/>
                                          </p:stCondLst>
                                        </p:cTn>
                                        <p:tgtEl>
                                          <p:spTgt spid="8">
                                            <p:txEl>
                                              <p:pRg st="3" end="3"/>
                                            </p:txEl>
                                          </p:spTgt>
                                        </p:tgtEl>
                                        <p:attrNameLst>
                                          <p:attrName>ppt_y</p:attrName>
                                        </p:attrNameLst>
                                      </p:cBhvr>
                                      <p:tavLst>
                                        <p:tav tm="0" fmla="#ppt_y-sin(pi*$)/9">
                                          <p:val>
                                            <p:fltVal val="0"/>
                                          </p:val>
                                        </p:tav>
                                        <p:tav tm="100000">
                                          <p:val>
                                            <p:fltVal val="1"/>
                                          </p:val>
                                        </p:tav>
                                      </p:tavLst>
                                    </p:anim>
                                    <p:anim calcmode="lin" valueType="num">
                                      <p:cBhvr>
                                        <p:cTn id="48" dur="332" tmFilter="0, 0; 0.125,0.2665; 0.25,0.4; 0.375,0.465; 0.5,0.5;  0.625,0.535; 0.75,0.6; 0.875,0.7335; 1,1">
                                          <p:stCondLst>
                                            <p:cond delay="1324"/>
                                          </p:stCondLst>
                                        </p:cTn>
                                        <p:tgtEl>
                                          <p:spTgt spid="8">
                                            <p:txEl>
                                              <p:pRg st="3" end="3"/>
                                            </p:txEl>
                                          </p:spTgt>
                                        </p:tgtEl>
                                        <p:attrNameLst>
                                          <p:attrName>ppt_y</p:attrName>
                                        </p:attrNameLst>
                                      </p:cBhvr>
                                      <p:tavLst>
                                        <p:tav tm="0" fmla="#ppt_y-sin(pi*$)/27">
                                          <p:val>
                                            <p:fltVal val="0"/>
                                          </p:val>
                                        </p:tav>
                                        <p:tav tm="100000">
                                          <p:val>
                                            <p:fltVal val="1"/>
                                          </p:val>
                                        </p:tav>
                                      </p:tavLst>
                                    </p:anim>
                                    <p:anim calcmode="lin" valueType="num">
                                      <p:cBhvr>
                                        <p:cTn id="49" dur="164" tmFilter="0, 0; 0.125,0.2665; 0.25,0.4; 0.375,0.465; 0.5,0.5;  0.625,0.535; 0.75,0.6; 0.875,0.7335; 1,1">
                                          <p:stCondLst>
                                            <p:cond delay="1656"/>
                                          </p:stCondLst>
                                        </p:cTn>
                                        <p:tgtEl>
                                          <p:spTgt spid="8">
                                            <p:txEl>
                                              <p:pRg st="3" end="3"/>
                                            </p:txEl>
                                          </p:spTgt>
                                        </p:tgtEl>
                                        <p:attrNameLst>
                                          <p:attrName>ppt_y</p:attrName>
                                        </p:attrNameLst>
                                      </p:cBhvr>
                                      <p:tavLst>
                                        <p:tav tm="0" fmla="#ppt_y-sin(pi*$)/81">
                                          <p:val>
                                            <p:fltVal val="0"/>
                                          </p:val>
                                        </p:tav>
                                        <p:tav tm="100000">
                                          <p:val>
                                            <p:fltVal val="1"/>
                                          </p:val>
                                        </p:tav>
                                      </p:tavLst>
                                    </p:anim>
                                    <p:animScale>
                                      <p:cBhvr>
                                        <p:cTn id="50" dur="26">
                                          <p:stCondLst>
                                            <p:cond delay="650"/>
                                          </p:stCondLst>
                                        </p:cTn>
                                        <p:tgtEl>
                                          <p:spTgt spid="8">
                                            <p:txEl>
                                              <p:pRg st="3" end="3"/>
                                            </p:txEl>
                                          </p:spTgt>
                                        </p:tgtEl>
                                      </p:cBhvr>
                                      <p:to x="100000" y="60000"/>
                                    </p:animScale>
                                    <p:animScale>
                                      <p:cBhvr>
                                        <p:cTn id="51" dur="166" decel="50000">
                                          <p:stCondLst>
                                            <p:cond delay="676"/>
                                          </p:stCondLst>
                                        </p:cTn>
                                        <p:tgtEl>
                                          <p:spTgt spid="8">
                                            <p:txEl>
                                              <p:pRg st="3" end="3"/>
                                            </p:txEl>
                                          </p:spTgt>
                                        </p:tgtEl>
                                      </p:cBhvr>
                                      <p:to x="100000" y="100000"/>
                                    </p:animScale>
                                    <p:animScale>
                                      <p:cBhvr>
                                        <p:cTn id="52" dur="26">
                                          <p:stCondLst>
                                            <p:cond delay="1312"/>
                                          </p:stCondLst>
                                        </p:cTn>
                                        <p:tgtEl>
                                          <p:spTgt spid="8">
                                            <p:txEl>
                                              <p:pRg st="3" end="3"/>
                                            </p:txEl>
                                          </p:spTgt>
                                        </p:tgtEl>
                                      </p:cBhvr>
                                      <p:to x="100000" y="80000"/>
                                    </p:animScale>
                                    <p:animScale>
                                      <p:cBhvr>
                                        <p:cTn id="53" dur="166" decel="50000">
                                          <p:stCondLst>
                                            <p:cond delay="1338"/>
                                          </p:stCondLst>
                                        </p:cTn>
                                        <p:tgtEl>
                                          <p:spTgt spid="8">
                                            <p:txEl>
                                              <p:pRg st="3" end="3"/>
                                            </p:txEl>
                                          </p:spTgt>
                                        </p:tgtEl>
                                      </p:cBhvr>
                                      <p:to x="100000" y="100000"/>
                                    </p:animScale>
                                    <p:animScale>
                                      <p:cBhvr>
                                        <p:cTn id="54" dur="26">
                                          <p:stCondLst>
                                            <p:cond delay="1642"/>
                                          </p:stCondLst>
                                        </p:cTn>
                                        <p:tgtEl>
                                          <p:spTgt spid="8">
                                            <p:txEl>
                                              <p:pRg st="3" end="3"/>
                                            </p:txEl>
                                          </p:spTgt>
                                        </p:tgtEl>
                                      </p:cBhvr>
                                      <p:to x="100000" y="90000"/>
                                    </p:animScale>
                                    <p:animScale>
                                      <p:cBhvr>
                                        <p:cTn id="55" dur="166" decel="50000">
                                          <p:stCondLst>
                                            <p:cond delay="1668"/>
                                          </p:stCondLst>
                                        </p:cTn>
                                        <p:tgtEl>
                                          <p:spTgt spid="8">
                                            <p:txEl>
                                              <p:pRg st="3" end="3"/>
                                            </p:txEl>
                                          </p:spTgt>
                                        </p:tgtEl>
                                      </p:cBhvr>
                                      <p:to x="100000" y="100000"/>
                                    </p:animScale>
                                    <p:animScale>
                                      <p:cBhvr>
                                        <p:cTn id="56" dur="26">
                                          <p:stCondLst>
                                            <p:cond delay="1808"/>
                                          </p:stCondLst>
                                        </p:cTn>
                                        <p:tgtEl>
                                          <p:spTgt spid="8">
                                            <p:txEl>
                                              <p:pRg st="3" end="3"/>
                                            </p:txEl>
                                          </p:spTgt>
                                        </p:tgtEl>
                                      </p:cBhvr>
                                      <p:to x="100000" y="95000"/>
                                    </p:animScale>
                                    <p:animScale>
                                      <p:cBhvr>
                                        <p:cTn id="57" dur="166" decel="50000">
                                          <p:stCondLst>
                                            <p:cond delay="1834"/>
                                          </p:stCondLst>
                                        </p:cTn>
                                        <p:tgtEl>
                                          <p:spTgt spid="8">
                                            <p:txEl>
                                              <p:pRg st="3" end="3"/>
                                            </p:txEl>
                                          </p:spTgt>
                                        </p:tgtEl>
                                      </p:cBhvr>
                                      <p:to x="100000" y="100000"/>
                                    </p:animScale>
                                  </p:childTnLst>
                                </p:cTn>
                              </p:par>
                              <p:par>
                                <p:cTn id="58" presetID="26" presetClass="entr" presetSubtype="0" fill="hold" nodeType="withEffect">
                                  <p:stCondLst>
                                    <p:cond delay="0"/>
                                  </p:stCondLst>
                                  <p:childTnLst>
                                    <p:set>
                                      <p:cBhvr>
                                        <p:cTn id="59" dur="1" fill="hold">
                                          <p:stCondLst>
                                            <p:cond delay="0"/>
                                          </p:stCondLst>
                                        </p:cTn>
                                        <p:tgtEl>
                                          <p:spTgt spid="8">
                                            <p:txEl>
                                              <p:pRg st="4" end="4"/>
                                            </p:txEl>
                                          </p:spTgt>
                                        </p:tgtEl>
                                        <p:attrNameLst>
                                          <p:attrName>style.visibility</p:attrName>
                                        </p:attrNameLst>
                                      </p:cBhvr>
                                      <p:to>
                                        <p:strVal val="visible"/>
                                      </p:to>
                                    </p:set>
                                    <p:animEffect transition="in" filter="wipe(down)">
                                      <p:cBhvr>
                                        <p:cTn id="60" dur="580">
                                          <p:stCondLst>
                                            <p:cond delay="0"/>
                                          </p:stCondLst>
                                        </p:cTn>
                                        <p:tgtEl>
                                          <p:spTgt spid="8">
                                            <p:txEl>
                                              <p:pRg st="4" end="4"/>
                                            </p:txEl>
                                          </p:spTgt>
                                        </p:tgtEl>
                                      </p:cBhvr>
                                    </p:animEffect>
                                    <p:anim calcmode="lin" valueType="num">
                                      <p:cBhvr>
                                        <p:cTn id="61" dur="1822" tmFilter="0,0; 0.14,0.36; 0.43,0.73; 0.71,0.91; 1.0,1.0">
                                          <p:stCondLst>
                                            <p:cond delay="0"/>
                                          </p:stCondLst>
                                        </p:cTn>
                                        <p:tgtEl>
                                          <p:spTgt spid="8">
                                            <p:txEl>
                                              <p:pRg st="4" end="4"/>
                                            </p:txEl>
                                          </p:spTgt>
                                        </p:tgtEl>
                                        <p:attrNameLst>
                                          <p:attrName>ppt_x</p:attrName>
                                        </p:attrNameLst>
                                      </p:cBhvr>
                                      <p:tavLst>
                                        <p:tav tm="0">
                                          <p:val>
                                            <p:strVal val="#ppt_x-0.25"/>
                                          </p:val>
                                        </p:tav>
                                        <p:tav tm="100000">
                                          <p:val>
                                            <p:strVal val="#ppt_x"/>
                                          </p:val>
                                        </p:tav>
                                      </p:tavLst>
                                    </p:anim>
                                    <p:anim calcmode="lin" valueType="num">
                                      <p:cBhvr>
                                        <p:cTn id="62" dur="664" tmFilter="0.0,0.0; 0.25,0.07; 0.50,0.2; 0.75,0.467; 1.0,1.0">
                                          <p:stCondLst>
                                            <p:cond delay="0"/>
                                          </p:stCondLst>
                                        </p:cTn>
                                        <p:tgtEl>
                                          <p:spTgt spid="8">
                                            <p:txEl>
                                              <p:pRg st="4" end="4"/>
                                            </p:txEl>
                                          </p:spTgt>
                                        </p:tgtEl>
                                        <p:attrNameLst>
                                          <p:attrName>ppt_y</p:attrName>
                                        </p:attrNameLst>
                                      </p:cBhvr>
                                      <p:tavLst>
                                        <p:tav tm="0" fmla="#ppt_y-sin(pi*$)/3">
                                          <p:val>
                                            <p:fltVal val="0.5"/>
                                          </p:val>
                                        </p:tav>
                                        <p:tav tm="100000">
                                          <p:val>
                                            <p:fltVal val="1"/>
                                          </p:val>
                                        </p:tav>
                                      </p:tavLst>
                                    </p:anim>
                                    <p:anim calcmode="lin" valueType="num">
                                      <p:cBhvr>
                                        <p:cTn id="63" dur="664" tmFilter="0, 0; 0.125,0.2665; 0.25,0.4; 0.375,0.465; 0.5,0.5;  0.625,0.535; 0.75,0.6; 0.875,0.7335; 1,1">
                                          <p:stCondLst>
                                            <p:cond delay="664"/>
                                          </p:stCondLst>
                                        </p:cTn>
                                        <p:tgtEl>
                                          <p:spTgt spid="8">
                                            <p:txEl>
                                              <p:pRg st="4" end="4"/>
                                            </p:txEl>
                                          </p:spTgt>
                                        </p:tgtEl>
                                        <p:attrNameLst>
                                          <p:attrName>ppt_y</p:attrName>
                                        </p:attrNameLst>
                                      </p:cBhvr>
                                      <p:tavLst>
                                        <p:tav tm="0" fmla="#ppt_y-sin(pi*$)/9">
                                          <p:val>
                                            <p:fltVal val="0"/>
                                          </p:val>
                                        </p:tav>
                                        <p:tav tm="100000">
                                          <p:val>
                                            <p:fltVal val="1"/>
                                          </p:val>
                                        </p:tav>
                                      </p:tavLst>
                                    </p:anim>
                                    <p:anim calcmode="lin" valueType="num">
                                      <p:cBhvr>
                                        <p:cTn id="64" dur="332" tmFilter="0, 0; 0.125,0.2665; 0.25,0.4; 0.375,0.465; 0.5,0.5;  0.625,0.535; 0.75,0.6; 0.875,0.7335; 1,1">
                                          <p:stCondLst>
                                            <p:cond delay="1324"/>
                                          </p:stCondLst>
                                        </p:cTn>
                                        <p:tgtEl>
                                          <p:spTgt spid="8">
                                            <p:txEl>
                                              <p:pRg st="4" end="4"/>
                                            </p:txEl>
                                          </p:spTgt>
                                        </p:tgtEl>
                                        <p:attrNameLst>
                                          <p:attrName>ppt_y</p:attrName>
                                        </p:attrNameLst>
                                      </p:cBhvr>
                                      <p:tavLst>
                                        <p:tav tm="0" fmla="#ppt_y-sin(pi*$)/27">
                                          <p:val>
                                            <p:fltVal val="0"/>
                                          </p:val>
                                        </p:tav>
                                        <p:tav tm="100000">
                                          <p:val>
                                            <p:fltVal val="1"/>
                                          </p:val>
                                        </p:tav>
                                      </p:tavLst>
                                    </p:anim>
                                    <p:anim calcmode="lin" valueType="num">
                                      <p:cBhvr>
                                        <p:cTn id="65" dur="164" tmFilter="0, 0; 0.125,0.2665; 0.25,0.4; 0.375,0.465; 0.5,0.5;  0.625,0.535; 0.75,0.6; 0.875,0.7335; 1,1">
                                          <p:stCondLst>
                                            <p:cond delay="1656"/>
                                          </p:stCondLst>
                                        </p:cTn>
                                        <p:tgtEl>
                                          <p:spTgt spid="8">
                                            <p:txEl>
                                              <p:pRg st="4" end="4"/>
                                            </p:txEl>
                                          </p:spTgt>
                                        </p:tgtEl>
                                        <p:attrNameLst>
                                          <p:attrName>ppt_y</p:attrName>
                                        </p:attrNameLst>
                                      </p:cBhvr>
                                      <p:tavLst>
                                        <p:tav tm="0" fmla="#ppt_y-sin(pi*$)/81">
                                          <p:val>
                                            <p:fltVal val="0"/>
                                          </p:val>
                                        </p:tav>
                                        <p:tav tm="100000">
                                          <p:val>
                                            <p:fltVal val="1"/>
                                          </p:val>
                                        </p:tav>
                                      </p:tavLst>
                                    </p:anim>
                                    <p:animScale>
                                      <p:cBhvr>
                                        <p:cTn id="66" dur="26">
                                          <p:stCondLst>
                                            <p:cond delay="650"/>
                                          </p:stCondLst>
                                        </p:cTn>
                                        <p:tgtEl>
                                          <p:spTgt spid="8">
                                            <p:txEl>
                                              <p:pRg st="4" end="4"/>
                                            </p:txEl>
                                          </p:spTgt>
                                        </p:tgtEl>
                                      </p:cBhvr>
                                      <p:to x="100000" y="60000"/>
                                    </p:animScale>
                                    <p:animScale>
                                      <p:cBhvr>
                                        <p:cTn id="67" dur="166" decel="50000">
                                          <p:stCondLst>
                                            <p:cond delay="676"/>
                                          </p:stCondLst>
                                        </p:cTn>
                                        <p:tgtEl>
                                          <p:spTgt spid="8">
                                            <p:txEl>
                                              <p:pRg st="4" end="4"/>
                                            </p:txEl>
                                          </p:spTgt>
                                        </p:tgtEl>
                                      </p:cBhvr>
                                      <p:to x="100000" y="100000"/>
                                    </p:animScale>
                                    <p:animScale>
                                      <p:cBhvr>
                                        <p:cTn id="68" dur="26">
                                          <p:stCondLst>
                                            <p:cond delay="1312"/>
                                          </p:stCondLst>
                                        </p:cTn>
                                        <p:tgtEl>
                                          <p:spTgt spid="8">
                                            <p:txEl>
                                              <p:pRg st="4" end="4"/>
                                            </p:txEl>
                                          </p:spTgt>
                                        </p:tgtEl>
                                      </p:cBhvr>
                                      <p:to x="100000" y="80000"/>
                                    </p:animScale>
                                    <p:animScale>
                                      <p:cBhvr>
                                        <p:cTn id="69" dur="166" decel="50000">
                                          <p:stCondLst>
                                            <p:cond delay="1338"/>
                                          </p:stCondLst>
                                        </p:cTn>
                                        <p:tgtEl>
                                          <p:spTgt spid="8">
                                            <p:txEl>
                                              <p:pRg st="4" end="4"/>
                                            </p:txEl>
                                          </p:spTgt>
                                        </p:tgtEl>
                                      </p:cBhvr>
                                      <p:to x="100000" y="100000"/>
                                    </p:animScale>
                                    <p:animScale>
                                      <p:cBhvr>
                                        <p:cTn id="70" dur="26">
                                          <p:stCondLst>
                                            <p:cond delay="1642"/>
                                          </p:stCondLst>
                                        </p:cTn>
                                        <p:tgtEl>
                                          <p:spTgt spid="8">
                                            <p:txEl>
                                              <p:pRg st="4" end="4"/>
                                            </p:txEl>
                                          </p:spTgt>
                                        </p:tgtEl>
                                      </p:cBhvr>
                                      <p:to x="100000" y="90000"/>
                                    </p:animScale>
                                    <p:animScale>
                                      <p:cBhvr>
                                        <p:cTn id="71" dur="166" decel="50000">
                                          <p:stCondLst>
                                            <p:cond delay="1668"/>
                                          </p:stCondLst>
                                        </p:cTn>
                                        <p:tgtEl>
                                          <p:spTgt spid="8">
                                            <p:txEl>
                                              <p:pRg st="4" end="4"/>
                                            </p:txEl>
                                          </p:spTgt>
                                        </p:tgtEl>
                                      </p:cBhvr>
                                      <p:to x="100000" y="100000"/>
                                    </p:animScale>
                                    <p:animScale>
                                      <p:cBhvr>
                                        <p:cTn id="72" dur="26">
                                          <p:stCondLst>
                                            <p:cond delay="1808"/>
                                          </p:stCondLst>
                                        </p:cTn>
                                        <p:tgtEl>
                                          <p:spTgt spid="8">
                                            <p:txEl>
                                              <p:pRg st="4" end="4"/>
                                            </p:txEl>
                                          </p:spTgt>
                                        </p:tgtEl>
                                      </p:cBhvr>
                                      <p:to x="100000" y="95000"/>
                                    </p:animScale>
                                    <p:animScale>
                                      <p:cBhvr>
                                        <p:cTn id="73" dur="166" decel="50000">
                                          <p:stCondLst>
                                            <p:cond delay="1834"/>
                                          </p:stCondLst>
                                        </p:cTn>
                                        <p:tgtEl>
                                          <p:spTgt spid="8">
                                            <p:txEl>
                                              <p:pRg st="4" end="4"/>
                                            </p:txEl>
                                          </p:spTgt>
                                        </p:tgtEl>
                                      </p:cBhvr>
                                      <p:to x="100000" y="100000"/>
                                    </p:animScale>
                                  </p:childTnLst>
                                </p:cTn>
                              </p:par>
                              <p:par>
                                <p:cTn id="74" presetID="26" presetClass="entr" presetSubtype="0" fill="hold" nodeType="withEffect">
                                  <p:stCondLst>
                                    <p:cond delay="0"/>
                                  </p:stCondLst>
                                  <p:childTnLst>
                                    <p:set>
                                      <p:cBhvr>
                                        <p:cTn id="75" dur="1" fill="hold">
                                          <p:stCondLst>
                                            <p:cond delay="0"/>
                                          </p:stCondLst>
                                        </p:cTn>
                                        <p:tgtEl>
                                          <p:spTgt spid="8">
                                            <p:txEl>
                                              <p:pRg st="5" end="5"/>
                                            </p:txEl>
                                          </p:spTgt>
                                        </p:tgtEl>
                                        <p:attrNameLst>
                                          <p:attrName>style.visibility</p:attrName>
                                        </p:attrNameLst>
                                      </p:cBhvr>
                                      <p:to>
                                        <p:strVal val="visible"/>
                                      </p:to>
                                    </p:set>
                                    <p:animEffect transition="in" filter="wipe(down)">
                                      <p:cBhvr>
                                        <p:cTn id="76" dur="580">
                                          <p:stCondLst>
                                            <p:cond delay="0"/>
                                          </p:stCondLst>
                                        </p:cTn>
                                        <p:tgtEl>
                                          <p:spTgt spid="8">
                                            <p:txEl>
                                              <p:pRg st="5" end="5"/>
                                            </p:txEl>
                                          </p:spTgt>
                                        </p:tgtEl>
                                      </p:cBhvr>
                                    </p:animEffect>
                                    <p:anim calcmode="lin" valueType="num">
                                      <p:cBhvr>
                                        <p:cTn id="77" dur="1822" tmFilter="0,0; 0.14,0.36; 0.43,0.73; 0.71,0.91; 1.0,1.0">
                                          <p:stCondLst>
                                            <p:cond delay="0"/>
                                          </p:stCondLst>
                                        </p:cTn>
                                        <p:tgtEl>
                                          <p:spTgt spid="8">
                                            <p:txEl>
                                              <p:pRg st="5" end="5"/>
                                            </p:txEl>
                                          </p:spTgt>
                                        </p:tgtEl>
                                        <p:attrNameLst>
                                          <p:attrName>ppt_x</p:attrName>
                                        </p:attrNameLst>
                                      </p:cBhvr>
                                      <p:tavLst>
                                        <p:tav tm="0">
                                          <p:val>
                                            <p:strVal val="#ppt_x-0.25"/>
                                          </p:val>
                                        </p:tav>
                                        <p:tav tm="100000">
                                          <p:val>
                                            <p:strVal val="#ppt_x"/>
                                          </p:val>
                                        </p:tav>
                                      </p:tavLst>
                                    </p:anim>
                                    <p:anim calcmode="lin" valueType="num">
                                      <p:cBhvr>
                                        <p:cTn id="78" dur="664" tmFilter="0.0,0.0; 0.25,0.07; 0.50,0.2; 0.75,0.467; 1.0,1.0">
                                          <p:stCondLst>
                                            <p:cond delay="0"/>
                                          </p:stCondLst>
                                        </p:cTn>
                                        <p:tgtEl>
                                          <p:spTgt spid="8">
                                            <p:txEl>
                                              <p:pRg st="5" end="5"/>
                                            </p:txEl>
                                          </p:spTgt>
                                        </p:tgtEl>
                                        <p:attrNameLst>
                                          <p:attrName>ppt_y</p:attrName>
                                        </p:attrNameLst>
                                      </p:cBhvr>
                                      <p:tavLst>
                                        <p:tav tm="0" fmla="#ppt_y-sin(pi*$)/3">
                                          <p:val>
                                            <p:fltVal val="0.5"/>
                                          </p:val>
                                        </p:tav>
                                        <p:tav tm="100000">
                                          <p:val>
                                            <p:fltVal val="1"/>
                                          </p:val>
                                        </p:tav>
                                      </p:tavLst>
                                    </p:anim>
                                    <p:anim calcmode="lin" valueType="num">
                                      <p:cBhvr>
                                        <p:cTn id="79" dur="664" tmFilter="0, 0; 0.125,0.2665; 0.25,0.4; 0.375,0.465; 0.5,0.5;  0.625,0.535; 0.75,0.6; 0.875,0.7335; 1,1">
                                          <p:stCondLst>
                                            <p:cond delay="664"/>
                                          </p:stCondLst>
                                        </p:cTn>
                                        <p:tgtEl>
                                          <p:spTgt spid="8">
                                            <p:txEl>
                                              <p:pRg st="5" end="5"/>
                                            </p:txEl>
                                          </p:spTgt>
                                        </p:tgtEl>
                                        <p:attrNameLst>
                                          <p:attrName>ppt_y</p:attrName>
                                        </p:attrNameLst>
                                      </p:cBhvr>
                                      <p:tavLst>
                                        <p:tav tm="0" fmla="#ppt_y-sin(pi*$)/9">
                                          <p:val>
                                            <p:fltVal val="0"/>
                                          </p:val>
                                        </p:tav>
                                        <p:tav tm="100000">
                                          <p:val>
                                            <p:fltVal val="1"/>
                                          </p:val>
                                        </p:tav>
                                      </p:tavLst>
                                    </p:anim>
                                    <p:anim calcmode="lin" valueType="num">
                                      <p:cBhvr>
                                        <p:cTn id="80" dur="332" tmFilter="0, 0; 0.125,0.2665; 0.25,0.4; 0.375,0.465; 0.5,0.5;  0.625,0.535; 0.75,0.6; 0.875,0.7335; 1,1">
                                          <p:stCondLst>
                                            <p:cond delay="1324"/>
                                          </p:stCondLst>
                                        </p:cTn>
                                        <p:tgtEl>
                                          <p:spTgt spid="8">
                                            <p:txEl>
                                              <p:pRg st="5" end="5"/>
                                            </p:txEl>
                                          </p:spTgt>
                                        </p:tgtEl>
                                        <p:attrNameLst>
                                          <p:attrName>ppt_y</p:attrName>
                                        </p:attrNameLst>
                                      </p:cBhvr>
                                      <p:tavLst>
                                        <p:tav tm="0" fmla="#ppt_y-sin(pi*$)/27">
                                          <p:val>
                                            <p:fltVal val="0"/>
                                          </p:val>
                                        </p:tav>
                                        <p:tav tm="100000">
                                          <p:val>
                                            <p:fltVal val="1"/>
                                          </p:val>
                                        </p:tav>
                                      </p:tavLst>
                                    </p:anim>
                                    <p:anim calcmode="lin" valueType="num">
                                      <p:cBhvr>
                                        <p:cTn id="81" dur="164" tmFilter="0, 0; 0.125,0.2665; 0.25,0.4; 0.375,0.465; 0.5,0.5;  0.625,0.535; 0.75,0.6; 0.875,0.7335; 1,1">
                                          <p:stCondLst>
                                            <p:cond delay="1656"/>
                                          </p:stCondLst>
                                        </p:cTn>
                                        <p:tgtEl>
                                          <p:spTgt spid="8">
                                            <p:txEl>
                                              <p:pRg st="5" end="5"/>
                                            </p:txEl>
                                          </p:spTgt>
                                        </p:tgtEl>
                                        <p:attrNameLst>
                                          <p:attrName>ppt_y</p:attrName>
                                        </p:attrNameLst>
                                      </p:cBhvr>
                                      <p:tavLst>
                                        <p:tav tm="0" fmla="#ppt_y-sin(pi*$)/81">
                                          <p:val>
                                            <p:fltVal val="0"/>
                                          </p:val>
                                        </p:tav>
                                        <p:tav tm="100000">
                                          <p:val>
                                            <p:fltVal val="1"/>
                                          </p:val>
                                        </p:tav>
                                      </p:tavLst>
                                    </p:anim>
                                    <p:animScale>
                                      <p:cBhvr>
                                        <p:cTn id="82" dur="26">
                                          <p:stCondLst>
                                            <p:cond delay="650"/>
                                          </p:stCondLst>
                                        </p:cTn>
                                        <p:tgtEl>
                                          <p:spTgt spid="8">
                                            <p:txEl>
                                              <p:pRg st="5" end="5"/>
                                            </p:txEl>
                                          </p:spTgt>
                                        </p:tgtEl>
                                      </p:cBhvr>
                                      <p:to x="100000" y="60000"/>
                                    </p:animScale>
                                    <p:animScale>
                                      <p:cBhvr>
                                        <p:cTn id="83" dur="166" decel="50000">
                                          <p:stCondLst>
                                            <p:cond delay="676"/>
                                          </p:stCondLst>
                                        </p:cTn>
                                        <p:tgtEl>
                                          <p:spTgt spid="8">
                                            <p:txEl>
                                              <p:pRg st="5" end="5"/>
                                            </p:txEl>
                                          </p:spTgt>
                                        </p:tgtEl>
                                      </p:cBhvr>
                                      <p:to x="100000" y="100000"/>
                                    </p:animScale>
                                    <p:animScale>
                                      <p:cBhvr>
                                        <p:cTn id="84" dur="26">
                                          <p:stCondLst>
                                            <p:cond delay="1312"/>
                                          </p:stCondLst>
                                        </p:cTn>
                                        <p:tgtEl>
                                          <p:spTgt spid="8">
                                            <p:txEl>
                                              <p:pRg st="5" end="5"/>
                                            </p:txEl>
                                          </p:spTgt>
                                        </p:tgtEl>
                                      </p:cBhvr>
                                      <p:to x="100000" y="80000"/>
                                    </p:animScale>
                                    <p:animScale>
                                      <p:cBhvr>
                                        <p:cTn id="85" dur="166" decel="50000">
                                          <p:stCondLst>
                                            <p:cond delay="1338"/>
                                          </p:stCondLst>
                                        </p:cTn>
                                        <p:tgtEl>
                                          <p:spTgt spid="8">
                                            <p:txEl>
                                              <p:pRg st="5" end="5"/>
                                            </p:txEl>
                                          </p:spTgt>
                                        </p:tgtEl>
                                      </p:cBhvr>
                                      <p:to x="100000" y="100000"/>
                                    </p:animScale>
                                    <p:animScale>
                                      <p:cBhvr>
                                        <p:cTn id="86" dur="26">
                                          <p:stCondLst>
                                            <p:cond delay="1642"/>
                                          </p:stCondLst>
                                        </p:cTn>
                                        <p:tgtEl>
                                          <p:spTgt spid="8">
                                            <p:txEl>
                                              <p:pRg st="5" end="5"/>
                                            </p:txEl>
                                          </p:spTgt>
                                        </p:tgtEl>
                                      </p:cBhvr>
                                      <p:to x="100000" y="90000"/>
                                    </p:animScale>
                                    <p:animScale>
                                      <p:cBhvr>
                                        <p:cTn id="87" dur="166" decel="50000">
                                          <p:stCondLst>
                                            <p:cond delay="1668"/>
                                          </p:stCondLst>
                                        </p:cTn>
                                        <p:tgtEl>
                                          <p:spTgt spid="8">
                                            <p:txEl>
                                              <p:pRg st="5" end="5"/>
                                            </p:txEl>
                                          </p:spTgt>
                                        </p:tgtEl>
                                      </p:cBhvr>
                                      <p:to x="100000" y="100000"/>
                                    </p:animScale>
                                    <p:animScale>
                                      <p:cBhvr>
                                        <p:cTn id="88" dur="26">
                                          <p:stCondLst>
                                            <p:cond delay="1808"/>
                                          </p:stCondLst>
                                        </p:cTn>
                                        <p:tgtEl>
                                          <p:spTgt spid="8">
                                            <p:txEl>
                                              <p:pRg st="5" end="5"/>
                                            </p:txEl>
                                          </p:spTgt>
                                        </p:tgtEl>
                                      </p:cBhvr>
                                      <p:to x="100000" y="95000"/>
                                    </p:animScale>
                                    <p:animScale>
                                      <p:cBhvr>
                                        <p:cTn id="89" dur="166" decel="50000">
                                          <p:stCondLst>
                                            <p:cond delay="1834"/>
                                          </p:stCondLst>
                                        </p:cTn>
                                        <p:tgtEl>
                                          <p:spTgt spid="8">
                                            <p:txEl>
                                              <p:pRg st="5" end="5"/>
                                            </p:txEl>
                                          </p:spTgt>
                                        </p:tgtEl>
                                      </p:cBhvr>
                                      <p:to x="100000" y="100000"/>
                                    </p:animScale>
                                  </p:childTnLst>
                                </p:cTn>
                              </p:par>
                              <p:par>
                                <p:cTn id="90" presetID="26" presetClass="entr" presetSubtype="0" fill="hold" nodeType="withEffect">
                                  <p:stCondLst>
                                    <p:cond delay="0"/>
                                  </p:stCondLst>
                                  <p:childTnLst>
                                    <p:set>
                                      <p:cBhvr>
                                        <p:cTn id="91" dur="1" fill="hold">
                                          <p:stCondLst>
                                            <p:cond delay="0"/>
                                          </p:stCondLst>
                                        </p:cTn>
                                        <p:tgtEl>
                                          <p:spTgt spid="8">
                                            <p:txEl>
                                              <p:pRg st="6" end="6"/>
                                            </p:txEl>
                                          </p:spTgt>
                                        </p:tgtEl>
                                        <p:attrNameLst>
                                          <p:attrName>style.visibility</p:attrName>
                                        </p:attrNameLst>
                                      </p:cBhvr>
                                      <p:to>
                                        <p:strVal val="visible"/>
                                      </p:to>
                                    </p:set>
                                    <p:animEffect transition="in" filter="wipe(down)">
                                      <p:cBhvr>
                                        <p:cTn id="92" dur="580">
                                          <p:stCondLst>
                                            <p:cond delay="0"/>
                                          </p:stCondLst>
                                        </p:cTn>
                                        <p:tgtEl>
                                          <p:spTgt spid="8">
                                            <p:txEl>
                                              <p:pRg st="6" end="6"/>
                                            </p:txEl>
                                          </p:spTgt>
                                        </p:tgtEl>
                                      </p:cBhvr>
                                    </p:animEffect>
                                    <p:anim calcmode="lin" valueType="num">
                                      <p:cBhvr>
                                        <p:cTn id="93" dur="1822" tmFilter="0,0; 0.14,0.36; 0.43,0.73; 0.71,0.91; 1.0,1.0">
                                          <p:stCondLst>
                                            <p:cond delay="0"/>
                                          </p:stCondLst>
                                        </p:cTn>
                                        <p:tgtEl>
                                          <p:spTgt spid="8">
                                            <p:txEl>
                                              <p:pRg st="6" end="6"/>
                                            </p:txEl>
                                          </p:spTgt>
                                        </p:tgtEl>
                                        <p:attrNameLst>
                                          <p:attrName>ppt_x</p:attrName>
                                        </p:attrNameLst>
                                      </p:cBhvr>
                                      <p:tavLst>
                                        <p:tav tm="0">
                                          <p:val>
                                            <p:strVal val="#ppt_x-0.25"/>
                                          </p:val>
                                        </p:tav>
                                        <p:tav tm="100000">
                                          <p:val>
                                            <p:strVal val="#ppt_x"/>
                                          </p:val>
                                        </p:tav>
                                      </p:tavLst>
                                    </p:anim>
                                    <p:anim calcmode="lin" valueType="num">
                                      <p:cBhvr>
                                        <p:cTn id="94" dur="664" tmFilter="0.0,0.0; 0.25,0.07; 0.50,0.2; 0.75,0.467; 1.0,1.0">
                                          <p:stCondLst>
                                            <p:cond delay="0"/>
                                          </p:stCondLst>
                                        </p:cTn>
                                        <p:tgtEl>
                                          <p:spTgt spid="8">
                                            <p:txEl>
                                              <p:pRg st="6" end="6"/>
                                            </p:txEl>
                                          </p:spTgt>
                                        </p:tgtEl>
                                        <p:attrNameLst>
                                          <p:attrName>ppt_y</p:attrName>
                                        </p:attrNameLst>
                                      </p:cBhvr>
                                      <p:tavLst>
                                        <p:tav tm="0" fmla="#ppt_y-sin(pi*$)/3">
                                          <p:val>
                                            <p:fltVal val="0.5"/>
                                          </p:val>
                                        </p:tav>
                                        <p:tav tm="100000">
                                          <p:val>
                                            <p:fltVal val="1"/>
                                          </p:val>
                                        </p:tav>
                                      </p:tavLst>
                                    </p:anim>
                                    <p:anim calcmode="lin" valueType="num">
                                      <p:cBhvr>
                                        <p:cTn id="95" dur="664" tmFilter="0, 0; 0.125,0.2665; 0.25,0.4; 0.375,0.465; 0.5,0.5;  0.625,0.535; 0.75,0.6; 0.875,0.7335; 1,1">
                                          <p:stCondLst>
                                            <p:cond delay="664"/>
                                          </p:stCondLst>
                                        </p:cTn>
                                        <p:tgtEl>
                                          <p:spTgt spid="8">
                                            <p:txEl>
                                              <p:pRg st="6" end="6"/>
                                            </p:txEl>
                                          </p:spTgt>
                                        </p:tgtEl>
                                        <p:attrNameLst>
                                          <p:attrName>ppt_y</p:attrName>
                                        </p:attrNameLst>
                                      </p:cBhvr>
                                      <p:tavLst>
                                        <p:tav tm="0" fmla="#ppt_y-sin(pi*$)/9">
                                          <p:val>
                                            <p:fltVal val="0"/>
                                          </p:val>
                                        </p:tav>
                                        <p:tav tm="100000">
                                          <p:val>
                                            <p:fltVal val="1"/>
                                          </p:val>
                                        </p:tav>
                                      </p:tavLst>
                                    </p:anim>
                                    <p:anim calcmode="lin" valueType="num">
                                      <p:cBhvr>
                                        <p:cTn id="96" dur="332" tmFilter="0, 0; 0.125,0.2665; 0.25,0.4; 0.375,0.465; 0.5,0.5;  0.625,0.535; 0.75,0.6; 0.875,0.7335; 1,1">
                                          <p:stCondLst>
                                            <p:cond delay="1324"/>
                                          </p:stCondLst>
                                        </p:cTn>
                                        <p:tgtEl>
                                          <p:spTgt spid="8">
                                            <p:txEl>
                                              <p:pRg st="6" end="6"/>
                                            </p:txEl>
                                          </p:spTgt>
                                        </p:tgtEl>
                                        <p:attrNameLst>
                                          <p:attrName>ppt_y</p:attrName>
                                        </p:attrNameLst>
                                      </p:cBhvr>
                                      <p:tavLst>
                                        <p:tav tm="0" fmla="#ppt_y-sin(pi*$)/27">
                                          <p:val>
                                            <p:fltVal val="0"/>
                                          </p:val>
                                        </p:tav>
                                        <p:tav tm="100000">
                                          <p:val>
                                            <p:fltVal val="1"/>
                                          </p:val>
                                        </p:tav>
                                      </p:tavLst>
                                    </p:anim>
                                    <p:anim calcmode="lin" valueType="num">
                                      <p:cBhvr>
                                        <p:cTn id="97" dur="164" tmFilter="0, 0; 0.125,0.2665; 0.25,0.4; 0.375,0.465; 0.5,0.5;  0.625,0.535; 0.75,0.6; 0.875,0.7335; 1,1">
                                          <p:stCondLst>
                                            <p:cond delay="1656"/>
                                          </p:stCondLst>
                                        </p:cTn>
                                        <p:tgtEl>
                                          <p:spTgt spid="8">
                                            <p:txEl>
                                              <p:pRg st="6" end="6"/>
                                            </p:txEl>
                                          </p:spTgt>
                                        </p:tgtEl>
                                        <p:attrNameLst>
                                          <p:attrName>ppt_y</p:attrName>
                                        </p:attrNameLst>
                                      </p:cBhvr>
                                      <p:tavLst>
                                        <p:tav tm="0" fmla="#ppt_y-sin(pi*$)/81">
                                          <p:val>
                                            <p:fltVal val="0"/>
                                          </p:val>
                                        </p:tav>
                                        <p:tav tm="100000">
                                          <p:val>
                                            <p:fltVal val="1"/>
                                          </p:val>
                                        </p:tav>
                                      </p:tavLst>
                                    </p:anim>
                                    <p:animScale>
                                      <p:cBhvr>
                                        <p:cTn id="98" dur="26">
                                          <p:stCondLst>
                                            <p:cond delay="650"/>
                                          </p:stCondLst>
                                        </p:cTn>
                                        <p:tgtEl>
                                          <p:spTgt spid="8">
                                            <p:txEl>
                                              <p:pRg st="6" end="6"/>
                                            </p:txEl>
                                          </p:spTgt>
                                        </p:tgtEl>
                                      </p:cBhvr>
                                      <p:to x="100000" y="60000"/>
                                    </p:animScale>
                                    <p:animScale>
                                      <p:cBhvr>
                                        <p:cTn id="99" dur="166" decel="50000">
                                          <p:stCondLst>
                                            <p:cond delay="676"/>
                                          </p:stCondLst>
                                        </p:cTn>
                                        <p:tgtEl>
                                          <p:spTgt spid="8">
                                            <p:txEl>
                                              <p:pRg st="6" end="6"/>
                                            </p:txEl>
                                          </p:spTgt>
                                        </p:tgtEl>
                                      </p:cBhvr>
                                      <p:to x="100000" y="100000"/>
                                    </p:animScale>
                                    <p:animScale>
                                      <p:cBhvr>
                                        <p:cTn id="100" dur="26">
                                          <p:stCondLst>
                                            <p:cond delay="1312"/>
                                          </p:stCondLst>
                                        </p:cTn>
                                        <p:tgtEl>
                                          <p:spTgt spid="8">
                                            <p:txEl>
                                              <p:pRg st="6" end="6"/>
                                            </p:txEl>
                                          </p:spTgt>
                                        </p:tgtEl>
                                      </p:cBhvr>
                                      <p:to x="100000" y="80000"/>
                                    </p:animScale>
                                    <p:animScale>
                                      <p:cBhvr>
                                        <p:cTn id="101" dur="166" decel="50000">
                                          <p:stCondLst>
                                            <p:cond delay="1338"/>
                                          </p:stCondLst>
                                        </p:cTn>
                                        <p:tgtEl>
                                          <p:spTgt spid="8">
                                            <p:txEl>
                                              <p:pRg st="6" end="6"/>
                                            </p:txEl>
                                          </p:spTgt>
                                        </p:tgtEl>
                                      </p:cBhvr>
                                      <p:to x="100000" y="100000"/>
                                    </p:animScale>
                                    <p:animScale>
                                      <p:cBhvr>
                                        <p:cTn id="102" dur="26">
                                          <p:stCondLst>
                                            <p:cond delay="1642"/>
                                          </p:stCondLst>
                                        </p:cTn>
                                        <p:tgtEl>
                                          <p:spTgt spid="8">
                                            <p:txEl>
                                              <p:pRg st="6" end="6"/>
                                            </p:txEl>
                                          </p:spTgt>
                                        </p:tgtEl>
                                      </p:cBhvr>
                                      <p:to x="100000" y="90000"/>
                                    </p:animScale>
                                    <p:animScale>
                                      <p:cBhvr>
                                        <p:cTn id="103" dur="166" decel="50000">
                                          <p:stCondLst>
                                            <p:cond delay="1668"/>
                                          </p:stCondLst>
                                        </p:cTn>
                                        <p:tgtEl>
                                          <p:spTgt spid="8">
                                            <p:txEl>
                                              <p:pRg st="6" end="6"/>
                                            </p:txEl>
                                          </p:spTgt>
                                        </p:tgtEl>
                                      </p:cBhvr>
                                      <p:to x="100000" y="100000"/>
                                    </p:animScale>
                                    <p:animScale>
                                      <p:cBhvr>
                                        <p:cTn id="104" dur="26">
                                          <p:stCondLst>
                                            <p:cond delay="1808"/>
                                          </p:stCondLst>
                                        </p:cTn>
                                        <p:tgtEl>
                                          <p:spTgt spid="8">
                                            <p:txEl>
                                              <p:pRg st="6" end="6"/>
                                            </p:txEl>
                                          </p:spTgt>
                                        </p:tgtEl>
                                      </p:cBhvr>
                                      <p:to x="100000" y="95000"/>
                                    </p:animScale>
                                    <p:animScale>
                                      <p:cBhvr>
                                        <p:cTn id="105" dur="166" decel="50000">
                                          <p:stCondLst>
                                            <p:cond delay="1834"/>
                                          </p:stCondLst>
                                        </p:cTn>
                                        <p:tgtEl>
                                          <p:spTgt spid="8">
                                            <p:txEl>
                                              <p:pRg st="6" end="6"/>
                                            </p:txEl>
                                          </p:spTgt>
                                        </p:tgtEl>
                                      </p:cBhvr>
                                      <p:to x="100000" y="100000"/>
                                    </p:animScale>
                                  </p:childTnLst>
                                </p:cTn>
                              </p:par>
                            </p:childTnLst>
                          </p:cTn>
                        </p:par>
                      </p:childTnLst>
                    </p:cTn>
                  </p:par>
                  <p:par>
                    <p:cTn id="106" fill="hold">
                      <p:stCondLst>
                        <p:cond delay="indefinite"/>
                      </p:stCondLst>
                      <p:childTnLst>
                        <p:par>
                          <p:cTn id="107" fill="hold">
                            <p:stCondLst>
                              <p:cond delay="0"/>
                            </p:stCondLst>
                            <p:childTnLst>
                              <p:par>
                                <p:cTn id="108" presetID="16" presetClass="entr" presetSubtype="21" fill="hold" nodeType="clickEffect">
                                  <p:stCondLst>
                                    <p:cond delay="0"/>
                                  </p:stCondLst>
                                  <p:childTnLst>
                                    <p:set>
                                      <p:cBhvr>
                                        <p:cTn id="109" dur="1" fill="hold">
                                          <p:stCondLst>
                                            <p:cond delay="0"/>
                                          </p:stCondLst>
                                        </p:cTn>
                                        <p:tgtEl>
                                          <p:spTgt spid="9"/>
                                        </p:tgtEl>
                                        <p:attrNameLst>
                                          <p:attrName>style.visibility</p:attrName>
                                        </p:attrNameLst>
                                      </p:cBhvr>
                                      <p:to>
                                        <p:strVal val="visible"/>
                                      </p:to>
                                    </p:set>
                                    <p:animEffect transition="in" filter="barn(inVertical)">
                                      <p:cBhvr>
                                        <p:cTn id="1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44001" cy="5143300"/>
          </a:xfrm>
          <a:prstGeom prst="rect">
            <a:avLst/>
          </a:prstGeom>
        </p:spPr>
      </p:pic>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a:t>
            </a:fld>
            <a:endParaRPr lang="en"/>
          </a:p>
        </p:txBody>
      </p:sp>
      <p:sp>
        <p:nvSpPr>
          <p:cNvPr id="7" name="Rectangle 6"/>
          <p:cNvSpPr/>
          <p:nvPr/>
        </p:nvSpPr>
        <p:spPr>
          <a:xfrm>
            <a:off x="884878" y="396788"/>
            <a:ext cx="7609776" cy="923330"/>
          </a:xfrm>
          <a:prstGeom prst="rect">
            <a:avLst/>
          </a:prstGeom>
        </p:spPr>
        <p:style>
          <a:lnRef idx="2">
            <a:schemeClr val="accent2"/>
          </a:lnRef>
          <a:fillRef idx="1">
            <a:schemeClr val="lt1"/>
          </a:fillRef>
          <a:effectRef idx="0">
            <a:schemeClr val="accent2"/>
          </a:effectRef>
          <a:fontRef idx="minor">
            <a:schemeClr val="dk1"/>
          </a:fontRef>
        </p:style>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rPr>
              <a:t>NỘI DUNG TRÌNH BÀY</a:t>
            </a:r>
          </a:p>
        </p:txBody>
      </p:sp>
      <p:graphicFrame>
        <p:nvGraphicFramePr>
          <p:cNvPr id="11" name="Diagram 10"/>
          <p:cNvGraphicFramePr/>
          <p:nvPr>
            <p:extLst>
              <p:ext uri="{D42A27DB-BD31-4B8C-83A1-F6EECF244321}">
                <p14:modId xmlns:p14="http://schemas.microsoft.com/office/powerpoint/2010/main" val="2938591581"/>
              </p:ext>
            </p:extLst>
          </p:nvPr>
        </p:nvGraphicFramePr>
        <p:xfrm>
          <a:off x="884878" y="1394782"/>
          <a:ext cx="7321862" cy="37929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541416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000" fill="hold"/>
                                        <p:tgtEl>
                                          <p:spTgt spid="11"/>
                                        </p:tgtEl>
                                        <p:attrNameLst>
                                          <p:attrName>ppt_w</p:attrName>
                                        </p:attrNameLst>
                                      </p:cBhvr>
                                      <p:tavLst>
                                        <p:tav tm="0">
                                          <p:val>
                                            <p:fltVal val="0"/>
                                          </p:val>
                                        </p:tav>
                                        <p:tav tm="100000">
                                          <p:val>
                                            <p:strVal val="#ppt_w"/>
                                          </p:val>
                                        </p:tav>
                                      </p:tavLst>
                                    </p:anim>
                                    <p:anim calcmode="lin" valueType="num">
                                      <p:cBhvr>
                                        <p:cTn id="8" dur="1000" fill="hold"/>
                                        <p:tgtEl>
                                          <p:spTgt spid="11"/>
                                        </p:tgtEl>
                                        <p:attrNameLst>
                                          <p:attrName>ppt_h</p:attrName>
                                        </p:attrNameLst>
                                      </p:cBhvr>
                                      <p:tavLst>
                                        <p:tav tm="0">
                                          <p:val>
                                            <p:fltVal val="0"/>
                                          </p:val>
                                        </p:tav>
                                        <p:tav tm="100000">
                                          <p:val>
                                            <p:strVal val="#ppt_h"/>
                                          </p:val>
                                        </p:tav>
                                      </p:tavLst>
                                    </p:anim>
                                    <p:anim calcmode="lin" valueType="num">
                                      <p:cBhvr>
                                        <p:cTn id="9" dur="1000" fill="hold"/>
                                        <p:tgtEl>
                                          <p:spTgt spid="11"/>
                                        </p:tgtEl>
                                        <p:attrNameLst>
                                          <p:attrName>style.rotation</p:attrName>
                                        </p:attrNameLst>
                                      </p:cBhvr>
                                      <p:tavLst>
                                        <p:tav tm="0">
                                          <p:val>
                                            <p:fltVal val="90"/>
                                          </p:val>
                                        </p:tav>
                                        <p:tav tm="100000">
                                          <p:val>
                                            <p:fltVal val="0"/>
                                          </p:val>
                                        </p:tav>
                                      </p:tavLst>
                                    </p:anim>
                                    <p:animEffect transition="in" filter="fade">
                                      <p:cBhvr>
                                        <p:cTn id="10"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300"/>
          </a:xfrm>
          <a:prstGeom prst="rect">
            <a:avLst/>
          </a:prstGeom>
        </p:spPr>
      </p:pic>
      <p:sp>
        <p:nvSpPr>
          <p:cNvPr id="166" name="Google Shape;166;p28"/>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sp>
        <p:nvSpPr>
          <p:cNvPr id="2" name="TextBox 1"/>
          <p:cNvSpPr txBox="1"/>
          <p:nvPr/>
        </p:nvSpPr>
        <p:spPr>
          <a:xfrm>
            <a:off x="2826052" y="868442"/>
            <a:ext cx="3497550" cy="523220"/>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r>
              <a:rPr lang="vi-VN" sz="2800" b="1" dirty="0">
                <a:latin typeface="Times New Roman" panose="02020603050405020304" pitchFamily="18" charset="0"/>
                <a:cs typeface="Times New Roman" panose="02020603050405020304" pitchFamily="18" charset="0"/>
              </a:rPr>
              <a:t>  6. </a:t>
            </a:r>
            <a:r>
              <a:rPr lang="en-US" sz="2800" b="1" dirty="0">
                <a:latin typeface="Times New Roman" panose="02020603050405020304" pitchFamily="18" charset="0"/>
                <a:cs typeface="Times New Roman" panose="02020603050405020304" pitchFamily="18" charset="0"/>
              </a:rPr>
              <a:t>Thư viện arduino</a:t>
            </a:r>
            <a:endParaRPr lang="en-US" sz="2800" dirty="0">
              <a:latin typeface="Times New Roman" panose="02020603050405020304" pitchFamily="18" charset="0"/>
              <a:cs typeface="Times New Roman" panose="02020603050405020304" pitchFamily="18" charset="0"/>
            </a:endParaRPr>
          </a:p>
        </p:txBody>
      </p:sp>
      <p:sp>
        <p:nvSpPr>
          <p:cNvPr id="4" name="Flowchart: Alternate Process 3"/>
          <p:cNvSpPr/>
          <p:nvPr/>
        </p:nvSpPr>
        <p:spPr>
          <a:xfrm>
            <a:off x="1108710" y="2837474"/>
            <a:ext cx="2823180" cy="1245870"/>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u="sng" dirty="0">
                <a:hlinkClick r:id="rId4"/>
              </a:rPr>
              <a:t>https://hshop.vn/products/mach-hien-thi-4-led-7-doan</a:t>
            </a:r>
            <a:endParaRPr lang="en-US" dirty="0"/>
          </a:p>
          <a:p>
            <a:pPr algn="ctr"/>
            <a:endParaRPr lang="en-US" dirty="0"/>
          </a:p>
        </p:txBody>
      </p:sp>
      <p:sp>
        <p:nvSpPr>
          <p:cNvPr id="10" name="Flowchart: Alternate Process 9"/>
          <p:cNvSpPr/>
          <p:nvPr/>
        </p:nvSpPr>
        <p:spPr>
          <a:xfrm>
            <a:off x="5337840" y="2837374"/>
            <a:ext cx="2823180" cy="1245870"/>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u="sng" dirty="0">
                <a:hlinkClick r:id="rId5"/>
              </a:rPr>
              <a:t>https://hshop.vn/products/cam-bien-sieu-am-srf04</a:t>
            </a:r>
            <a:endParaRPr lang="en-US" dirty="0"/>
          </a:p>
          <a:p>
            <a:pPr algn="ctr"/>
            <a:endParaRPr lang="en-US" dirty="0"/>
          </a:p>
        </p:txBody>
      </p:sp>
      <p:cxnSp>
        <p:nvCxnSpPr>
          <p:cNvPr id="11" name="Straight Arrow Connector 10"/>
          <p:cNvCxnSpPr>
            <a:endCxn id="4" idx="0"/>
          </p:cNvCxnSpPr>
          <p:nvPr/>
        </p:nvCxnSpPr>
        <p:spPr>
          <a:xfrm flipH="1">
            <a:off x="2520300" y="1387049"/>
            <a:ext cx="2051701" cy="145042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a:stCxn id="2" idx="2"/>
            <a:endCxn id="10" idx="0"/>
          </p:cNvCxnSpPr>
          <p:nvPr/>
        </p:nvCxnSpPr>
        <p:spPr>
          <a:xfrm>
            <a:off x="4574827" y="1391662"/>
            <a:ext cx="2174603" cy="144571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000"/>
                                        <p:tgtEl>
                                          <p:spTgt spid="13"/>
                                        </p:tgtEl>
                                      </p:cBhvr>
                                    </p:animEffect>
                                    <p:anim calcmode="lin" valueType="num">
                                      <p:cBhvr>
                                        <p:cTn id="26" dur="1000" fill="hold"/>
                                        <p:tgtEl>
                                          <p:spTgt spid="13"/>
                                        </p:tgtEl>
                                        <p:attrNameLst>
                                          <p:attrName>ppt_x</p:attrName>
                                        </p:attrNameLst>
                                      </p:cBhvr>
                                      <p:tavLst>
                                        <p:tav tm="0">
                                          <p:val>
                                            <p:strVal val="#ppt_x"/>
                                          </p:val>
                                        </p:tav>
                                        <p:tav tm="100000">
                                          <p:val>
                                            <p:strVal val="#ppt_x"/>
                                          </p:val>
                                        </p:tav>
                                      </p:tavLst>
                                    </p:anim>
                                    <p:anim calcmode="lin" valueType="num">
                                      <p:cBhvr>
                                        <p:cTn id="27"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additive="base">
                                        <p:cTn id="32" dur="500" fill="hold"/>
                                        <p:tgtEl>
                                          <p:spTgt spid="10"/>
                                        </p:tgtEl>
                                        <p:attrNameLst>
                                          <p:attrName>ppt_x</p:attrName>
                                        </p:attrNameLst>
                                      </p:cBhvr>
                                      <p:tavLst>
                                        <p:tav tm="0">
                                          <p:val>
                                            <p:strVal val="#ppt_x"/>
                                          </p:val>
                                        </p:tav>
                                        <p:tav tm="100000">
                                          <p:val>
                                            <p:strVal val="#ppt_x"/>
                                          </p:val>
                                        </p:tav>
                                      </p:tavLst>
                                    </p:anim>
                                    <p:anim calcmode="lin" valueType="num">
                                      <p:cBhvr additive="base">
                                        <p:cTn id="3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a:t>
            </a:fld>
            <a:endParaRPr lang="e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70"/>
            <a:ext cx="9144000" cy="5140960"/>
          </a:xfrm>
          <a:prstGeom prst="rect">
            <a:avLst/>
          </a:prstGeom>
        </p:spPr>
      </p:pic>
      <p:sp>
        <p:nvSpPr>
          <p:cNvPr id="6" name="TextBox 5"/>
          <p:cNvSpPr txBox="1"/>
          <p:nvPr/>
        </p:nvSpPr>
        <p:spPr>
          <a:xfrm>
            <a:off x="1668810" y="388620"/>
            <a:ext cx="6355080" cy="523220"/>
          </a:xfrm>
          <a:prstGeom prst="rect">
            <a:avLst/>
          </a:prstGeom>
          <a:noFill/>
        </p:spPr>
        <p:txBody>
          <a:bodyPr wrap="square" rtlCol="0">
            <a:spAutoFit/>
          </a:bodyPr>
          <a:lstStyle/>
          <a:p>
            <a:r>
              <a:rPr lang="vi-VN" sz="2800" b="1" dirty="0">
                <a:latin typeface="Times New Roman" panose="02020603050405020304" pitchFamily="18" charset="0"/>
                <a:cs typeface="Times New Roman" panose="02020603050405020304" pitchFamily="18" charset="0"/>
              </a:rPr>
              <a:t> 7. </a:t>
            </a:r>
            <a:r>
              <a:rPr lang="en-US" sz="2800" b="1" dirty="0">
                <a:latin typeface="Times New Roman" panose="02020603050405020304" pitchFamily="18" charset="0"/>
                <a:cs typeface="Times New Roman" panose="02020603050405020304" pitchFamily="18" charset="0"/>
              </a:rPr>
              <a:t>Arduino ide và lập trình cho arduino.</a:t>
            </a:r>
            <a:endParaRPr lang="en-US" sz="2800" dirty="0">
              <a:latin typeface="Times New Roman" panose="02020603050405020304" pitchFamily="18" charset="0"/>
              <a:cs typeface="Times New Roman" panose="02020603050405020304" pitchFamily="18" charset="0"/>
            </a:endParaRPr>
          </a:p>
        </p:txBody>
      </p:sp>
      <p:sp>
        <p:nvSpPr>
          <p:cNvPr id="7" name="TextBox 6"/>
          <p:cNvSpPr txBox="1"/>
          <p:nvPr/>
        </p:nvSpPr>
        <p:spPr>
          <a:xfrm>
            <a:off x="1154430" y="1229410"/>
            <a:ext cx="6160770" cy="3416320"/>
          </a:xfrm>
          <a:prstGeom prst="rect">
            <a:avLst/>
          </a:prstGeom>
          <a:noFill/>
        </p:spPr>
        <p:txBody>
          <a:bodyPr wrap="square" rtlCol="0">
            <a:spAutoFit/>
          </a:bodyPr>
          <a:lstStyle/>
          <a:p>
            <a:pPr algn="just"/>
            <a:r>
              <a:rPr lang="en-US" sz="2400" u="sng" dirty="0">
                <a:latin typeface="Times New Roman" panose="02020603050405020304" pitchFamily="18" charset="0"/>
                <a:cs typeface="Times New Roman" panose="02020603050405020304" pitchFamily="18" charset="0"/>
                <a:hlinkClick r:id="rId3"/>
              </a:rPr>
              <a:t>IDE</a:t>
            </a:r>
            <a:r>
              <a:rPr lang="en-US" sz="2400" dirty="0">
                <a:latin typeface="Times New Roman" panose="02020603050405020304" pitchFamily="18" charset="0"/>
                <a:cs typeface="Times New Roman" panose="02020603050405020304" pitchFamily="18" charset="0"/>
              </a:rPr>
              <a:t> trong </a:t>
            </a:r>
            <a:r>
              <a:rPr lang="en-US" sz="2400" u="sng" dirty="0">
                <a:latin typeface="Times New Roman" panose="02020603050405020304" pitchFamily="18" charset="0"/>
                <a:cs typeface="Times New Roman" panose="02020603050405020304" pitchFamily="18" charset="0"/>
                <a:hlinkClick r:id="rId4"/>
              </a:rPr>
              <a:t>Arduino IDE</a:t>
            </a:r>
            <a:r>
              <a:rPr lang="en-US" sz="2400" dirty="0">
                <a:latin typeface="Times New Roman" panose="02020603050405020304" pitchFamily="18" charset="0"/>
                <a:cs typeface="Times New Roman" panose="02020603050405020304" pitchFamily="18" charset="0"/>
              </a:rPr>
              <a:t> là phần có nghĩa là mã nguồn mở, nghĩa là phần mềm này miễn phí cả về phần tải về lẫn phần bản quyền: Người dùng có quyền sửa đổi, cải tiến, phát triển, nâng cấp theo một số nguyên tắc chung được nhà phát hành cho phép mà không cần xin phép ai, điều mà họ không được phép làm đối với các phần mềm nguồn đóng.</a:t>
            </a: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59510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22</a:t>
            </a:fld>
            <a:endParaRPr lang="e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extBox 6"/>
          <p:cNvSpPr txBox="1"/>
          <p:nvPr/>
        </p:nvSpPr>
        <p:spPr>
          <a:xfrm>
            <a:off x="4137660" y="1428825"/>
            <a:ext cx="4869180" cy="3046988"/>
          </a:xfrm>
          <a:prstGeom prst="rect">
            <a:avLst/>
          </a:prstGeom>
          <a:noFill/>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Tuy là phần mềm mã nguồn mở nhưng khả năng bảo mật thông tin của Arduino IDE là vô cùng tuyệt vời, khi phát hiện lỗi nhà phát hành sẽ vá nó và cập nhật rất nhanh khiến thông tin của người dùng không bị mất hoặc rò rỉ ra bên ngoài.</a:t>
            </a:r>
          </a:p>
          <a:p>
            <a:pPr algn="ctr"/>
            <a:endParaRPr lang="en-US" sz="2400" dirty="0">
              <a:latin typeface="Times New Roman" panose="02020603050405020304" pitchFamily="18" charset="0"/>
              <a:cs typeface="Times New Roman" panose="02020603050405020304" pitchFamily="18" charset="0"/>
            </a:endParaRPr>
          </a:p>
        </p:txBody>
      </p:sp>
      <p:sp>
        <p:nvSpPr>
          <p:cNvPr id="9" name="Rectangle 8"/>
          <p:cNvSpPr/>
          <p:nvPr/>
        </p:nvSpPr>
        <p:spPr>
          <a:xfrm>
            <a:off x="7515775" y="102870"/>
            <a:ext cx="1513925" cy="5354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accent1">
                    <a:lumMod val="75000"/>
                  </a:schemeClr>
                </a:solidFill>
              </a:ln>
              <a:solidFill>
                <a:schemeClr val="bg1"/>
              </a:solidFill>
            </a:endParaRPr>
          </a:p>
        </p:txBody>
      </p:sp>
    </p:spTree>
    <p:extLst>
      <p:ext uri="{BB962C8B-B14F-4D97-AF65-F5344CB8AC3E}">
        <p14:creationId xmlns:p14="http://schemas.microsoft.com/office/powerpoint/2010/main" val="210313922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23</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51120"/>
          </a:xfrm>
          <a:prstGeom prst="rect">
            <a:avLst/>
          </a:prstGeom>
        </p:spPr>
      </p:pic>
      <p:sp>
        <p:nvSpPr>
          <p:cNvPr id="4" name="Flowchart: Alternate Process 3"/>
          <p:cNvSpPr/>
          <p:nvPr/>
        </p:nvSpPr>
        <p:spPr>
          <a:xfrm>
            <a:off x="1165860" y="1381125"/>
            <a:ext cx="7075170" cy="2388870"/>
          </a:xfrm>
          <a:prstGeom prst="flowChartAlternateProcess">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a:solidFill>
                  <a:schemeClr val="tx1"/>
                </a:solidFill>
                <a:latin typeface="Times New Roman" panose="02020603050405020304" pitchFamily="18" charset="0"/>
                <a:cs typeface="Times New Roman" panose="02020603050405020304" pitchFamily="18" charset="0"/>
              </a:rPr>
              <a:t>Arduino IDE sử dụng ngôn ngữ lập trình </a:t>
            </a:r>
            <a:r>
              <a:rPr lang="en-US" sz="2400" u="sng" dirty="0">
                <a:solidFill>
                  <a:schemeClr val="tx1"/>
                </a:solidFill>
                <a:latin typeface="Times New Roman" panose="02020603050405020304" pitchFamily="18" charset="0"/>
                <a:cs typeface="Times New Roman" panose="02020603050405020304" pitchFamily="18" charset="0"/>
                <a:hlinkClick r:id="rId3" tooltip="C"/>
              </a:rPr>
              <a:t>C</a:t>
            </a:r>
            <a:r>
              <a:rPr lang="en-US" sz="2400" dirty="0">
                <a:solidFill>
                  <a:schemeClr val="tx1"/>
                </a:solidFill>
                <a:latin typeface="Times New Roman" panose="02020603050405020304" pitchFamily="18" charset="0"/>
                <a:cs typeface="Times New Roman" panose="02020603050405020304" pitchFamily="18" charset="0"/>
              </a:rPr>
              <a:t>/</a:t>
            </a:r>
            <a:r>
              <a:rPr lang="en-US" sz="2400" u="sng" dirty="0">
                <a:solidFill>
                  <a:schemeClr val="tx1"/>
                </a:solidFill>
                <a:latin typeface="Times New Roman" panose="02020603050405020304" pitchFamily="18" charset="0"/>
                <a:cs typeface="Times New Roman" panose="02020603050405020304" pitchFamily="18" charset="0"/>
                <a:hlinkClick r:id="rId4" tooltip="C++"/>
              </a:rPr>
              <a:t>C++</a:t>
            </a:r>
            <a:r>
              <a:rPr lang="en-US" sz="2400" dirty="0">
                <a:solidFill>
                  <a:schemeClr val="tx1"/>
                </a:solidFill>
                <a:latin typeface="Times New Roman" panose="02020603050405020304" pitchFamily="18" charset="0"/>
                <a:cs typeface="Times New Roman" panose="02020603050405020304" pitchFamily="18" charset="0"/>
              </a:rPr>
              <a:t> rất phổ biến trong giới lập trình. Bất kỳ đoạn code nào của C/C++ thì Arduino IDE đều có thể nhận dạng, giúp các lập trình viên thuận tiện trong việc thiết kế chương trình lập cho các bo mạch Arduino.</a:t>
            </a:r>
          </a:p>
          <a:p>
            <a:pPr algn="ct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6" name="Flowchart: Terminator 5"/>
          <p:cNvSpPr/>
          <p:nvPr/>
        </p:nvSpPr>
        <p:spPr>
          <a:xfrm>
            <a:off x="411480" y="1232235"/>
            <a:ext cx="8583930" cy="2971800"/>
          </a:xfrm>
          <a:prstGeom prst="flowChartTerminator">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000" dirty="0">
                <a:latin typeface="Times New Roman" panose="02020603050405020304" pitchFamily="18" charset="0"/>
                <a:cs typeface="Times New Roman" panose="02020603050405020304" pitchFamily="18" charset="0"/>
              </a:rPr>
              <a:t>Arduino có một module quản lý bo mạch, nơi người dùng có thể chọn bo mạch mà họ muốn làm việc cùng và có thể thay đổi bo mạch thông qua Menu. Quá trình sửa đổi lựa chọn cũng liên tục tự động cập nhật để các dữ liệu có sẵn trong bo mạch và dữ liệu sửa đổi đồng nhất với nhau. Bên cạnh đó, Arduino IDE cũng giúp bạn tìm ra lỗi từ code mà bạn biết giúp bạn sửa lỗi kịp thời tránh tình trạng bo mạch Arduino làm việc với code lỗi quá lâu dẫn đến hư hỏng hoặc tốc độ xử lý bị giảm sút.</a:t>
            </a:r>
          </a:p>
        </p:txBody>
      </p:sp>
      <p:sp>
        <p:nvSpPr>
          <p:cNvPr id="7" name="Line Callout 1 6"/>
          <p:cNvSpPr/>
          <p:nvPr/>
        </p:nvSpPr>
        <p:spPr>
          <a:xfrm>
            <a:off x="2237422" y="950995"/>
            <a:ext cx="6177915" cy="3249130"/>
          </a:xfrm>
          <a:prstGeom prst="borderCallout1">
            <a:avLst>
              <a:gd name="adj1" fmla="val 27896"/>
              <a:gd name="adj2" fmla="val -2783"/>
              <a:gd name="adj3" fmla="val 118480"/>
              <a:gd name="adj4" fmla="val -346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Arduino IDE tích hợp với hơn 700 thư viện, được viết và chia sẻ bởi nhà phát hành Arduino Software và thành viên trong cộng đồng Arduino. Mọi người có thể tận dụng chúng cho dự án của riêng mình mà không cần phải bỏ ra bất kỳ chi phí nào.</a:t>
            </a:r>
          </a:p>
        </p:txBody>
      </p:sp>
    </p:spTree>
    <p:extLst>
      <p:ext uri="{BB962C8B-B14F-4D97-AF65-F5344CB8AC3E}">
        <p14:creationId xmlns:p14="http://schemas.microsoft.com/office/powerpoint/2010/main" val="260543566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75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xit" presetSubtype="10" fill="hold" grpId="1" nodeType="clickEffect">
                                  <p:stCondLst>
                                    <p:cond delay="0"/>
                                  </p:stCondLst>
                                  <p:childTnLst>
                                    <p:animEffect transition="out" filter="randombar(horizontal)">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xit" presetSubtype="21" fill="hold" grpId="1" nodeType="clickEffect">
                                  <p:stCondLst>
                                    <p:cond delay="0"/>
                                  </p:stCondLst>
                                  <p:childTnLst>
                                    <p:animEffect transition="out" filter="barn(inVertical)">
                                      <p:cBhvr>
                                        <p:cTn id="23" dur="500"/>
                                        <p:tgtEl>
                                          <p:spTgt spid="6"/>
                                        </p:tgtEl>
                                      </p:cBhvr>
                                    </p:animEffect>
                                    <p:set>
                                      <p:cBhvr>
                                        <p:cTn id="24" dur="1" fill="hold">
                                          <p:stCondLst>
                                            <p:cond delay="499"/>
                                          </p:stCondLst>
                                        </p:cTn>
                                        <p:tgtEl>
                                          <p:spTgt spid="6"/>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randombar(horizontal)">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43" presetClass="exit" presetSubtype="0" fill="hold" grpId="1" nodeType="clickEffect">
                                  <p:stCondLst>
                                    <p:cond delay="0"/>
                                  </p:stCondLst>
                                  <p:childTnLst>
                                    <p:anim calcmode="lin" valueType="num">
                                      <p:cBhvr>
                                        <p:cTn id="33" dur="600" decel="50000">
                                          <p:stCondLst>
                                            <p:cond delay="0"/>
                                          </p:stCondLst>
                                        </p:cTn>
                                        <p:tgtEl>
                                          <p:spTgt spid="7"/>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4" dur="400">
                                          <p:stCondLst>
                                            <p:cond delay="600"/>
                                          </p:stCondLst>
                                        </p:cTn>
                                        <p:tgtEl>
                                          <p:spTgt spid="7"/>
                                        </p:tgtEl>
                                        <p:attrNameLst>
                                          <p:attrName>ppt_x</p:attrName>
                                        </p:attrNameLst>
                                      </p:cBhvr>
                                      <p:tavLst>
                                        <p:tav tm="0">
                                          <p:val>
                                            <p:strVal val="ppt_x"/>
                                          </p:val>
                                        </p:tav>
                                        <p:tav tm="100000">
                                          <p:val>
                                            <p:strVal val="ppt_x"/>
                                          </p:val>
                                        </p:tav>
                                      </p:tavLst>
                                    </p:anim>
                                    <p:anim calcmode="lin" valueType="num">
                                      <p:cBhvr>
                                        <p:cTn id="35" dur="600" decel="50000">
                                          <p:stCondLst>
                                            <p:cond delay="0"/>
                                          </p:stCondLst>
                                        </p:cTn>
                                        <p:tgtEl>
                                          <p:spTgt spid="7"/>
                                        </p:tgtEl>
                                        <p:attrNameLst>
                                          <p:attrName>ppt_y</p:attrName>
                                        </p:attrNameLst>
                                      </p:cBhvr>
                                      <p:tavLst>
                                        <p:tav tm="0">
                                          <p:val>
                                            <p:strVal val="ppt_y"/>
                                          </p:val>
                                        </p:tav>
                                        <p:tav tm="5000">
                                          <p:val>
                                            <p:strVal val="ppt_y+0.0019"/>
                                          </p:val>
                                        </p:tav>
                                        <p:tav tm="10000">
                                          <p:val>
                                            <p:strVal val="ppt_y+0.0076"/>
                                          </p:val>
                                        </p:tav>
                                        <p:tav tm="15000">
                                          <p:val>
                                            <p:strVal val="ppt_y+0.0169"/>
                                          </p:val>
                                        </p:tav>
                                        <p:tav tm="20000">
                                          <p:val>
                                            <p:strVal val="ppt_y+0.0296"/>
                                          </p:val>
                                        </p:tav>
                                        <p:tav tm="25000">
                                          <p:val>
                                            <p:strVal val="ppt_y+0.0454"/>
                                          </p:val>
                                        </p:tav>
                                        <p:tav tm="30000">
                                          <p:val>
                                            <p:strVal val="ppt_y+0.0639"/>
                                          </p:val>
                                        </p:tav>
                                        <p:tav tm="35000">
                                          <p:val>
                                            <p:strVal val="ppt_y+0.0846"/>
                                          </p:val>
                                        </p:tav>
                                        <p:tav tm="40000">
                                          <p:val>
                                            <p:strVal val="ppt_y+0.1071"/>
                                          </p:val>
                                        </p:tav>
                                        <p:tav tm="45000">
                                          <p:val>
                                            <p:strVal val="ppt_y+0.1307"/>
                                          </p:val>
                                        </p:tav>
                                        <p:tav tm="50000">
                                          <p:val>
                                            <p:strVal val="ppt_y+0.155"/>
                                          </p:val>
                                        </p:tav>
                                        <p:tav tm="55000">
                                          <p:val>
                                            <p:strVal val="ppt_y+0.1792"/>
                                          </p:val>
                                        </p:tav>
                                        <p:tav tm="60000">
                                          <p:val>
                                            <p:strVal val="ppt_y+0.2029"/>
                                          </p:val>
                                        </p:tav>
                                        <p:tav tm="65000">
                                          <p:val>
                                            <p:strVal val="ppt_y+0.2253"/>
                                          </p:val>
                                        </p:tav>
                                        <p:tav tm="70000">
                                          <p:val>
                                            <p:strVal val="ppt_y+0.2461"/>
                                          </p:val>
                                        </p:tav>
                                        <p:tav tm="75000">
                                          <p:val>
                                            <p:strVal val="ppt_y+0.2646"/>
                                          </p:val>
                                        </p:tav>
                                        <p:tav tm="80000">
                                          <p:val>
                                            <p:strVal val="ppt_y+0.2804"/>
                                          </p:val>
                                        </p:tav>
                                        <p:tav tm="85000">
                                          <p:val>
                                            <p:strVal val="ppt_y+0.2931"/>
                                          </p:val>
                                        </p:tav>
                                        <p:tav tm="90000">
                                          <p:val>
                                            <p:strVal val="ppt_y+0.3024"/>
                                          </p:val>
                                        </p:tav>
                                        <p:tav tm="95000">
                                          <p:val>
                                            <p:strVal val="ppt_y+0.308"/>
                                          </p:val>
                                        </p:tav>
                                        <p:tav tm="100000">
                                          <p:val>
                                            <p:strVal val="ppt_y+0.31"/>
                                          </p:val>
                                        </p:tav>
                                      </p:tavLst>
                                    </p:anim>
                                    <p:anim calcmode="lin" valueType="num">
                                      <p:cBhvr>
                                        <p:cTn id="36" dur="400">
                                          <p:stCondLst>
                                            <p:cond delay="600"/>
                                          </p:stCondLst>
                                        </p:cTn>
                                        <p:tgtEl>
                                          <p:spTgt spid="7"/>
                                        </p:tgtEl>
                                        <p:attrNameLst>
                                          <p:attrName>ppt_y</p:attrName>
                                        </p:attrNameLst>
                                      </p:cBhvr>
                                      <p:tavLst>
                                        <p:tav tm="0">
                                          <p:val>
                                            <p:strVal val="ppt_y"/>
                                          </p:val>
                                        </p:tav>
                                        <p:tav tm="100000">
                                          <p:val>
                                            <p:strVal val="ppt_y"/>
                                          </p:val>
                                        </p:tav>
                                      </p:tavLst>
                                    </p:anim>
                                    <p:animEffect transition="out" filter="fade">
                                      <p:cBhvr>
                                        <p:cTn id="37" dur="100">
                                          <p:stCondLst>
                                            <p:cond delay="900"/>
                                          </p:stCondLst>
                                        </p:cTn>
                                        <p:tgtEl>
                                          <p:spTgt spid="7"/>
                                        </p:tgtEl>
                                      </p:cBhvr>
                                    </p:animEffect>
                                    <p:set>
                                      <p:cBhvr>
                                        <p:cTn id="38" dur="1" fill="hold">
                                          <p:stCondLst>
                                            <p:cond delay="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6" grpId="0" animBg="1"/>
      <p:bldP spid="6" grpId="1" animBg="1"/>
      <p:bldP spid="7" grpId="0" animBg="1"/>
      <p:bldP spid="7"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8"/>
          <p:cNvSpPr txBox="1">
            <a:spLocks noGrp="1"/>
          </p:cNvSpPr>
          <p:nvPr>
            <p:ph type="ctrTitle" idx="4294967295"/>
          </p:nvPr>
        </p:nvSpPr>
        <p:spPr>
          <a:xfrm>
            <a:off x="1675406" y="1283801"/>
            <a:ext cx="6183683" cy="2108257"/>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vi-VN" sz="5400" dirty="0">
                <a:solidFill>
                  <a:schemeClr val="accent6"/>
                </a:solidFill>
              </a:rPr>
              <a:t>CHƯƠNG</a:t>
            </a:r>
            <a:r>
              <a:rPr lang="en" sz="5400" dirty="0">
                <a:solidFill>
                  <a:schemeClr val="accent6"/>
                </a:solidFill>
              </a:rPr>
              <a:t> </a:t>
            </a:r>
            <a:r>
              <a:rPr lang="vi-VN" sz="5400" dirty="0">
                <a:solidFill>
                  <a:schemeClr val="accent6"/>
                </a:solidFill>
              </a:rPr>
              <a:t>3</a:t>
            </a:r>
            <a:r>
              <a:rPr lang="en" sz="5400" dirty="0">
                <a:solidFill>
                  <a:schemeClr val="accent6"/>
                </a:solidFill>
              </a:rPr>
              <a:t>: </a:t>
            </a:r>
            <a:br>
              <a:rPr lang="en" sz="5400" dirty="0">
                <a:solidFill>
                  <a:schemeClr val="accent6"/>
                </a:solidFill>
              </a:rPr>
            </a:br>
            <a:r>
              <a:rPr lang="vi-VN" sz="5400" dirty="0">
                <a:solidFill>
                  <a:schemeClr val="accent6"/>
                </a:solidFill>
              </a:rPr>
              <a:t>THIẾT KẾ, LẬP TRÌNH, LẮP ĐẶT MẠCH THỰC TẾ</a:t>
            </a:r>
            <a:endParaRPr sz="5400" dirty="0">
              <a:solidFill>
                <a:schemeClr val="accent6"/>
              </a:solidFill>
            </a:endParaRPr>
          </a:p>
        </p:txBody>
      </p:sp>
      <p:sp>
        <p:nvSpPr>
          <p:cNvPr id="79" name="Google Shape;79;p18"/>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24</a:t>
            </a:fld>
            <a:endParaRPr/>
          </a:p>
        </p:txBody>
      </p:sp>
      <p:sp>
        <p:nvSpPr>
          <p:cNvPr id="6" name="Google Shape;625;p50"/>
          <p:cNvSpPr/>
          <p:nvPr/>
        </p:nvSpPr>
        <p:spPr>
          <a:xfrm>
            <a:off x="3444650" y="3525951"/>
            <a:ext cx="586881" cy="556277"/>
          </a:xfrm>
          <a:custGeom>
            <a:avLst/>
            <a:gdLst/>
            <a:ahLst/>
            <a:cxnLst/>
            <a:rect l="l" t="t" r="r" b="b"/>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82;p50"/>
          <p:cNvSpPr/>
          <p:nvPr/>
        </p:nvSpPr>
        <p:spPr>
          <a:xfrm>
            <a:off x="8022416" y="1774739"/>
            <a:ext cx="656220" cy="824064"/>
          </a:xfrm>
          <a:custGeom>
            <a:avLst/>
            <a:gdLst/>
            <a:ahLst/>
            <a:cxnLst/>
            <a:rect l="l" t="t" r="r" b="b"/>
            <a:pathLst>
              <a:path w="15233" h="20707" extrusionOk="0">
                <a:moveTo>
                  <a:pt x="5330" y="122"/>
                </a:moveTo>
                <a:lnTo>
                  <a:pt x="4916" y="170"/>
                </a:lnTo>
                <a:lnTo>
                  <a:pt x="4551" y="219"/>
                </a:lnTo>
                <a:lnTo>
                  <a:pt x="4162" y="292"/>
                </a:lnTo>
                <a:lnTo>
                  <a:pt x="3797" y="389"/>
                </a:lnTo>
                <a:lnTo>
                  <a:pt x="3432" y="511"/>
                </a:lnTo>
                <a:lnTo>
                  <a:pt x="3042" y="657"/>
                </a:lnTo>
                <a:lnTo>
                  <a:pt x="2872" y="754"/>
                </a:lnTo>
                <a:lnTo>
                  <a:pt x="2775" y="827"/>
                </a:lnTo>
                <a:lnTo>
                  <a:pt x="2726" y="900"/>
                </a:lnTo>
                <a:lnTo>
                  <a:pt x="2702" y="925"/>
                </a:lnTo>
                <a:lnTo>
                  <a:pt x="2702" y="973"/>
                </a:lnTo>
                <a:lnTo>
                  <a:pt x="2726" y="1022"/>
                </a:lnTo>
                <a:lnTo>
                  <a:pt x="2750" y="1046"/>
                </a:lnTo>
                <a:lnTo>
                  <a:pt x="2848" y="1071"/>
                </a:lnTo>
                <a:lnTo>
                  <a:pt x="3018" y="1071"/>
                </a:lnTo>
                <a:lnTo>
                  <a:pt x="3115" y="1046"/>
                </a:lnTo>
                <a:lnTo>
                  <a:pt x="3432" y="900"/>
                </a:lnTo>
                <a:lnTo>
                  <a:pt x="3845" y="754"/>
                </a:lnTo>
                <a:lnTo>
                  <a:pt x="4283" y="633"/>
                </a:lnTo>
                <a:lnTo>
                  <a:pt x="4721" y="584"/>
                </a:lnTo>
                <a:lnTo>
                  <a:pt x="5159" y="511"/>
                </a:lnTo>
                <a:lnTo>
                  <a:pt x="6084" y="511"/>
                </a:lnTo>
                <a:lnTo>
                  <a:pt x="6546" y="584"/>
                </a:lnTo>
                <a:lnTo>
                  <a:pt x="6984" y="681"/>
                </a:lnTo>
                <a:lnTo>
                  <a:pt x="7447" y="803"/>
                </a:lnTo>
                <a:lnTo>
                  <a:pt x="7885" y="949"/>
                </a:lnTo>
                <a:lnTo>
                  <a:pt x="8761" y="1265"/>
                </a:lnTo>
                <a:lnTo>
                  <a:pt x="9539" y="1533"/>
                </a:lnTo>
                <a:lnTo>
                  <a:pt x="10318" y="1776"/>
                </a:lnTo>
                <a:lnTo>
                  <a:pt x="10731" y="1874"/>
                </a:lnTo>
                <a:lnTo>
                  <a:pt x="11121" y="1947"/>
                </a:lnTo>
                <a:lnTo>
                  <a:pt x="11534" y="2020"/>
                </a:lnTo>
                <a:lnTo>
                  <a:pt x="11948" y="2044"/>
                </a:lnTo>
                <a:lnTo>
                  <a:pt x="12337" y="2044"/>
                </a:lnTo>
                <a:lnTo>
                  <a:pt x="12727" y="2020"/>
                </a:lnTo>
                <a:lnTo>
                  <a:pt x="13116" y="1971"/>
                </a:lnTo>
                <a:lnTo>
                  <a:pt x="13481" y="1898"/>
                </a:lnTo>
                <a:lnTo>
                  <a:pt x="13749" y="1825"/>
                </a:lnTo>
                <a:lnTo>
                  <a:pt x="13992" y="1703"/>
                </a:lnTo>
                <a:lnTo>
                  <a:pt x="14454" y="1460"/>
                </a:lnTo>
                <a:lnTo>
                  <a:pt x="14357" y="1703"/>
                </a:lnTo>
                <a:lnTo>
                  <a:pt x="14065" y="2214"/>
                </a:lnTo>
                <a:lnTo>
                  <a:pt x="13943" y="2458"/>
                </a:lnTo>
                <a:lnTo>
                  <a:pt x="13797" y="2725"/>
                </a:lnTo>
                <a:lnTo>
                  <a:pt x="13238" y="4112"/>
                </a:lnTo>
                <a:lnTo>
                  <a:pt x="12921" y="4794"/>
                </a:lnTo>
                <a:lnTo>
                  <a:pt x="12605" y="5451"/>
                </a:lnTo>
                <a:lnTo>
                  <a:pt x="12581" y="5548"/>
                </a:lnTo>
                <a:lnTo>
                  <a:pt x="12581" y="5621"/>
                </a:lnTo>
                <a:lnTo>
                  <a:pt x="12605" y="5670"/>
                </a:lnTo>
                <a:lnTo>
                  <a:pt x="12654" y="5718"/>
                </a:lnTo>
                <a:lnTo>
                  <a:pt x="12629" y="5816"/>
                </a:lnTo>
                <a:lnTo>
                  <a:pt x="12654" y="5913"/>
                </a:lnTo>
                <a:lnTo>
                  <a:pt x="12946" y="6326"/>
                </a:lnTo>
                <a:lnTo>
                  <a:pt x="13238" y="6764"/>
                </a:lnTo>
                <a:lnTo>
                  <a:pt x="13554" y="7178"/>
                </a:lnTo>
                <a:lnTo>
                  <a:pt x="13895" y="7543"/>
                </a:lnTo>
                <a:lnTo>
                  <a:pt x="14527" y="8176"/>
                </a:lnTo>
                <a:lnTo>
                  <a:pt x="14625" y="8297"/>
                </a:lnTo>
                <a:lnTo>
                  <a:pt x="14260" y="8516"/>
                </a:lnTo>
                <a:lnTo>
                  <a:pt x="13870" y="8687"/>
                </a:lnTo>
                <a:lnTo>
                  <a:pt x="13505" y="8833"/>
                </a:lnTo>
                <a:lnTo>
                  <a:pt x="13116" y="8930"/>
                </a:lnTo>
                <a:lnTo>
                  <a:pt x="12727" y="9003"/>
                </a:lnTo>
                <a:lnTo>
                  <a:pt x="12313" y="9027"/>
                </a:lnTo>
                <a:lnTo>
                  <a:pt x="11875" y="9052"/>
                </a:lnTo>
                <a:lnTo>
                  <a:pt x="11461" y="9027"/>
                </a:lnTo>
                <a:lnTo>
                  <a:pt x="11023" y="9003"/>
                </a:lnTo>
                <a:lnTo>
                  <a:pt x="10610" y="8954"/>
                </a:lnTo>
                <a:lnTo>
                  <a:pt x="10196" y="8881"/>
                </a:lnTo>
                <a:lnTo>
                  <a:pt x="9783" y="8784"/>
                </a:lnTo>
                <a:lnTo>
                  <a:pt x="8955" y="8565"/>
                </a:lnTo>
                <a:lnTo>
                  <a:pt x="8177" y="8297"/>
                </a:lnTo>
                <a:lnTo>
                  <a:pt x="7544" y="8103"/>
                </a:lnTo>
                <a:lnTo>
                  <a:pt x="6838" y="7884"/>
                </a:lnTo>
                <a:lnTo>
                  <a:pt x="6449" y="7786"/>
                </a:lnTo>
                <a:lnTo>
                  <a:pt x="6084" y="7713"/>
                </a:lnTo>
                <a:lnTo>
                  <a:pt x="5695" y="7640"/>
                </a:lnTo>
                <a:lnTo>
                  <a:pt x="5305" y="7592"/>
                </a:lnTo>
                <a:lnTo>
                  <a:pt x="4940" y="7567"/>
                </a:lnTo>
                <a:lnTo>
                  <a:pt x="4575" y="7567"/>
                </a:lnTo>
                <a:lnTo>
                  <a:pt x="4210" y="7616"/>
                </a:lnTo>
                <a:lnTo>
                  <a:pt x="3845" y="7689"/>
                </a:lnTo>
                <a:lnTo>
                  <a:pt x="3529" y="7811"/>
                </a:lnTo>
                <a:lnTo>
                  <a:pt x="3213" y="7957"/>
                </a:lnTo>
                <a:lnTo>
                  <a:pt x="2921" y="8176"/>
                </a:lnTo>
                <a:lnTo>
                  <a:pt x="2799" y="8297"/>
                </a:lnTo>
                <a:lnTo>
                  <a:pt x="2677" y="8443"/>
                </a:lnTo>
                <a:lnTo>
                  <a:pt x="2653" y="8492"/>
                </a:lnTo>
                <a:lnTo>
                  <a:pt x="2629" y="8541"/>
                </a:lnTo>
                <a:lnTo>
                  <a:pt x="2653" y="8589"/>
                </a:lnTo>
                <a:lnTo>
                  <a:pt x="2677" y="8638"/>
                </a:lnTo>
                <a:lnTo>
                  <a:pt x="2702" y="8662"/>
                </a:lnTo>
                <a:lnTo>
                  <a:pt x="2750" y="8687"/>
                </a:lnTo>
                <a:lnTo>
                  <a:pt x="2799" y="8687"/>
                </a:lnTo>
                <a:lnTo>
                  <a:pt x="2848" y="8662"/>
                </a:lnTo>
                <a:lnTo>
                  <a:pt x="3213" y="8443"/>
                </a:lnTo>
                <a:lnTo>
                  <a:pt x="3553" y="8273"/>
                </a:lnTo>
                <a:lnTo>
                  <a:pt x="3918" y="8176"/>
                </a:lnTo>
                <a:lnTo>
                  <a:pt x="4283" y="8078"/>
                </a:lnTo>
                <a:lnTo>
                  <a:pt x="4648" y="8054"/>
                </a:lnTo>
                <a:lnTo>
                  <a:pt x="5038" y="8054"/>
                </a:lnTo>
                <a:lnTo>
                  <a:pt x="5403" y="8078"/>
                </a:lnTo>
                <a:lnTo>
                  <a:pt x="5768" y="8127"/>
                </a:lnTo>
                <a:lnTo>
                  <a:pt x="6157" y="8200"/>
                </a:lnTo>
                <a:lnTo>
                  <a:pt x="6522" y="8297"/>
                </a:lnTo>
                <a:lnTo>
                  <a:pt x="7276" y="8516"/>
                </a:lnTo>
                <a:lnTo>
                  <a:pt x="8031" y="8760"/>
                </a:lnTo>
                <a:lnTo>
                  <a:pt x="8761" y="8979"/>
                </a:lnTo>
                <a:lnTo>
                  <a:pt x="9564" y="9198"/>
                </a:lnTo>
                <a:lnTo>
                  <a:pt x="10391" y="9368"/>
                </a:lnTo>
                <a:lnTo>
                  <a:pt x="10804" y="9441"/>
                </a:lnTo>
                <a:lnTo>
                  <a:pt x="11218" y="9490"/>
                </a:lnTo>
                <a:lnTo>
                  <a:pt x="11632" y="9514"/>
                </a:lnTo>
                <a:lnTo>
                  <a:pt x="12459" y="9514"/>
                </a:lnTo>
                <a:lnTo>
                  <a:pt x="12848" y="9465"/>
                </a:lnTo>
                <a:lnTo>
                  <a:pt x="13238" y="9392"/>
                </a:lnTo>
                <a:lnTo>
                  <a:pt x="13603" y="9295"/>
                </a:lnTo>
                <a:lnTo>
                  <a:pt x="13968" y="9173"/>
                </a:lnTo>
                <a:lnTo>
                  <a:pt x="14308" y="9003"/>
                </a:lnTo>
                <a:lnTo>
                  <a:pt x="14649" y="8833"/>
                </a:lnTo>
                <a:lnTo>
                  <a:pt x="14990" y="8614"/>
                </a:lnTo>
                <a:lnTo>
                  <a:pt x="15063" y="8614"/>
                </a:lnTo>
                <a:lnTo>
                  <a:pt x="15111" y="8589"/>
                </a:lnTo>
                <a:lnTo>
                  <a:pt x="15160" y="8565"/>
                </a:lnTo>
                <a:lnTo>
                  <a:pt x="15209" y="8516"/>
                </a:lnTo>
                <a:lnTo>
                  <a:pt x="15233" y="8443"/>
                </a:lnTo>
                <a:lnTo>
                  <a:pt x="15233" y="8370"/>
                </a:lnTo>
                <a:lnTo>
                  <a:pt x="15209" y="8273"/>
                </a:lnTo>
                <a:lnTo>
                  <a:pt x="15184" y="8200"/>
                </a:lnTo>
                <a:lnTo>
                  <a:pt x="15087" y="8054"/>
                </a:lnTo>
                <a:lnTo>
                  <a:pt x="14941" y="7884"/>
                </a:lnTo>
                <a:lnTo>
                  <a:pt x="14625" y="7592"/>
                </a:lnTo>
                <a:lnTo>
                  <a:pt x="14381" y="7373"/>
                </a:lnTo>
                <a:lnTo>
                  <a:pt x="14187" y="7178"/>
                </a:lnTo>
                <a:lnTo>
                  <a:pt x="14016" y="6959"/>
                </a:lnTo>
                <a:lnTo>
                  <a:pt x="13700" y="6545"/>
                </a:lnTo>
                <a:lnTo>
                  <a:pt x="13359" y="6108"/>
                </a:lnTo>
                <a:lnTo>
                  <a:pt x="13165" y="5913"/>
                </a:lnTo>
                <a:lnTo>
                  <a:pt x="12970" y="5743"/>
                </a:lnTo>
                <a:lnTo>
                  <a:pt x="12970" y="5718"/>
                </a:lnTo>
                <a:lnTo>
                  <a:pt x="12994" y="5694"/>
                </a:lnTo>
                <a:lnTo>
                  <a:pt x="13359" y="4940"/>
                </a:lnTo>
                <a:lnTo>
                  <a:pt x="13676" y="4161"/>
                </a:lnTo>
                <a:lnTo>
                  <a:pt x="14333" y="2628"/>
                </a:lnTo>
                <a:lnTo>
                  <a:pt x="14479" y="2336"/>
                </a:lnTo>
                <a:lnTo>
                  <a:pt x="14698" y="1971"/>
                </a:lnTo>
                <a:lnTo>
                  <a:pt x="14795" y="1776"/>
                </a:lnTo>
                <a:lnTo>
                  <a:pt x="14868" y="1557"/>
                </a:lnTo>
                <a:lnTo>
                  <a:pt x="14917" y="1363"/>
                </a:lnTo>
                <a:lnTo>
                  <a:pt x="14917" y="1192"/>
                </a:lnTo>
                <a:lnTo>
                  <a:pt x="14965" y="1144"/>
                </a:lnTo>
                <a:lnTo>
                  <a:pt x="14965" y="1071"/>
                </a:lnTo>
                <a:lnTo>
                  <a:pt x="14965" y="998"/>
                </a:lnTo>
                <a:lnTo>
                  <a:pt x="14917" y="925"/>
                </a:lnTo>
                <a:lnTo>
                  <a:pt x="14868" y="876"/>
                </a:lnTo>
                <a:lnTo>
                  <a:pt x="14795" y="827"/>
                </a:lnTo>
                <a:lnTo>
                  <a:pt x="14722" y="827"/>
                </a:lnTo>
                <a:lnTo>
                  <a:pt x="14625" y="852"/>
                </a:lnTo>
                <a:lnTo>
                  <a:pt x="14284" y="1022"/>
                </a:lnTo>
                <a:lnTo>
                  <a:pt x="13943" y="1217"/>
                </a:lnTo>
                <a:lnTo>
                  <a:pt x="13578" y="1387"/>
                </a:lnTo>
                <a:lnTo>
                  <a:pt x="13408" y="1460"/>
                </a:lnTo>
                <a:lnTo>
                  <a:pt x="13213" y="1509"/>
                </a:lnTo>
                <a:lnTo>
                  <a:pt x="12751" y="1582"/>
                </a:lnTo>
                <a:lnTo>
                  <a:pt x="12289" y="1606"/>
                </a:lnTo>
                <a:lnTo>
                  <a:pt x="11826" y="1582"/>
                </a:lnTo>
                <a:lnTo>
                  <a:pt x="11364" y="1557"/>
                </a:lnTo>
                <a:lnTo>
                  <a:pt x="10926" y="1484"/>
                </a:lnTo>
                <a:lnTo>
                  <a:pt x="10512" y="1387"/>
                </a:lnTo>
                <a:lnTo>
                  <a:pt x="10123" y="1265"/>
                </a:lnTo>
                <a:lnTo>
                  <a:pt x="9710" y="1144"/>
                </a:lnTo>
                <a:lnTo>
                  <a:pt x="8907" y="876"/>
                </a:lnTo>
                <a:lnTo>
                  <a:pt x="8104" y="584"/>
                </a:lnTo>
                <a:lnTo>
                  <a:pt x="7714" y="462"/>
                </a:lnTo>
                <a:lnTo>
                  <a:pt x="7325" y="341"/>
                </a:lnTo>
                <a:lnTo>
                  <a:pt x="6936" y="268"/>
                </a:lnTo>
                <a:lnTo>
                  <a:pt x="6522" y="195"/>
                </a:lnTo>
                <a:lnTo>
                  <a:pt x="6133" y="146"/>
                </a:lnTo>
                <a:lnTo>
                  <a:pt x="5743" y="122"/>
                </a:lnTo>
                <a:close/>
                <a:moveTo>
                  <a:pt x="1388" y="438"/>
                </a:moveTo>
                <a:lnTo>
                  <a:pt x="1461" y="487"/>
                </a:lnTo>
                <a:lnTo>
                  <a:pt x="1558" y="535"/>
                </a:lnTo>
                <a:lnTo>
                  <a:pt x="1704" y="657"/>
                </a:lnTo>
                <a:lnTo>
                  <a:pt x="1510" y="803"/>
                </a:lnTo>
                <a:lnTo>
                  <a:pt x="1218" y="1022"/>
                </a:lnTo>
                <a:lnTo>
                  <a:pt x="1120" y="1095"/>
                </a:lnTo>
                <a:lnTo>
                  <a:pt x="1072" y="1119"/>
                </a:lnTo>
                <a:lnTo>
                  <a:pt x="1047" y="1144"/>
                </a:lnTo>
                <a:lnTo>
                  <a:pt x="1023" y="1168"/>
                </a:lnTo>
                <a:lnTo>
                  <a:pt x="1047" y="1217"/>
                </a:lnTo>
                <a:lnTo>
                  <a:pt x="1072" y="1290"/>
                </a:lnTo>
                <a:lnTo>
                  <a:pt x="1120" y="1338"/>
                </a:lnTo>
                <a:lnTo>
                  <a:pt x="1266" y="1338"/>
                </a:lnTo>
                <a:lnTo>
                  <a:pt x="1364" y="1314"/>
                </a:lnTo>
                <a:lnTo>
                  <a:pt x="1437" y="1265"/>
                </a:lnTo>
                <a:lnTo>
                  <a:pt x="1656" y="1144"/>
                </a:lnTo>
                <a:lnTo>
                  <a:pt x="1826" y="998"/>
                </a:lnTo>
                <a:lnTo>
                  <a:pt x="1899" y="973"/>
                </a:lnTo>
                <a:lnTo>
                  <a:pt x="1923" y="1046"/>
                </a:lnTo>
                <a:lnTo>
                  <a:pt x="1972" y="1217"/>
                </a:lnTo>
                <a:lnTo>
                  <a:pt x="1826" y="1265"/>
                </a:lnTo>
                <a:lnTo>
                  <a:pt x="1680" y="1387"/>
                </a:lnTo>
                <a:lnTo>
                  <a:pt x="1388" y="1630"/>
                </a:lnTo>
                <a:lnTo>
                  <a:pt x="1145" y="1898"/>
                </a:lnTo>
                <a:lnTo>
                  <a:pt x="1023" y="2093"/>
                </a:lnTo>
                <a:lnTo>
                  <a:pt x="1023" y="2117"/>
                </a:lnTo>
                <a:lnTo>
                  <a:pt x="1023" y="2141"/>
                </a:lnTo>
                <a:lnTo>
                  <a:pt x="1047" y="2166"/>
                </a:lnTo>
                <a:lnTo>
                  <a:pt x="1096" y="2166"/>
                </a:lnTo>
                <a:lnTo>
                  <a:pt x="1193" y="2141"/>
                </a:lnTo>
                <a:lnTo>
                  <a:pt x="1291" y="2093"/>
                </a:lnTo>
                <a:lnTo>
                  <a:pt x="1461" y="1995"/>
                </a:lnTo>
                <a:lnTo>
                  <a:pt x="1826" y="1728"/>
                </a:lnTo>
                <a:lnTo>
                  <a:pt x="1996" y="1630"/>
                </a:lnTo>
                <a:lnTo>
                  <a:pt x="1996" y="1655"/>
                </a:lnTo>
                <a:lnTo>
                  <a:pt x="1923" y="2044"/>
                </a:lnTo>
                <a:lnTo>
                  <a:pt x="1777" y="2117"/>
                </a:lnTo>
                <a:lnTo>
                  <a:pt x="1656" y="2214"/>
                </a:lnTo>
                <a:lnTo>
                  <a:pt x="1315" y="2458"/>
                </a:lnTo>
                <a:lnTo>
                  <a:pt x="1193" y="2579"/>
                </a:lnTo>
                <a:lnTo>
                  <a:pt x="1120" y="2652"/>
                </a:lnTo>
                <a:lnTo>
                  <a:pt x="1096" y="2725"/>
                </a:lnTo>
                <a:lnTo>
                  <a:pt x="1096" y="2774"/>
                </a:lnTo>
                <a:lnTo>
                  <a:pt x="1120" y="2823"/>
                </a:lnTo>
                <a:lnTo>
                  <a:pt x="1193" y="2847"/>
                </a:lnTo>
                <a:lnTo>
                  <a:pt x="1291" y="2847"/>
                </a:lnTo>
                <a:lnTo>
                  <a:pt x="1461" y="2774"/>
                </a:lnTo>
                <a:lnTo>
                  <a:pt x="1631" y="2677"/>
                </a:lnTo>
                <a:lnTo>
                  <a:pt x="1777" y="2604"/>
                </a:lnTo>
                <a:lnTo>
                  <a:pt x="1874" y="2531"/>
                </a:lnTo>
                <a:lnTo>
                  <a:pt x="1874" y="2823"/>
                </a:lnTo>
                <a:lnTo>
                  <a:pt x="1874" y="2920"/>
                </a:lnTo>
                <a:lnTo>
                  <a:pt x="1364" y="3285"/>
                </a:lnTo>
                <a:lnTo>
                  <a:pt x="1169" y="3455"/>
                </a:lnTo>
                <a:lnTo>
                  <a:pt x="1072" y="3553"/>
                </a:lnTo>
                <a:lnTo>
                  <a:pt x="1023" y="3650"/>
                </a:lnTo>
                <a:lnTo>
                  <a:pt x="999" y="3699"/>
                </a:lnTo>
                <a:lnTo>
                  <a:pt x="1023" y="3723"/>
                </a:lnTo>
                <a:lnTo>
                  <a:pt x="1072" y="3747"/>
                </a:lnTo>
                <a:lnTo>
                  <a:pt x="1193" y="3723"/>
                </a:lnTo>
                <a:lnTo>
                  <a:pt x="1339" y="3674"/>
                </a:lnTo>
                <a:lnTo>
                  <a:pt x="1583" y="3528"/>
                </a:lnTo>
                <a:lnTo>
                  <a:pt x="1874" y="3334"/>
                </a:lnTo>
                <a:lnTo>
                  <a:pt x="1874" y="3772"/>
                </a:lnTo>
                <a:lnTo>
                  <a:pt x="1704" y="3869"/>
                </a:lnTo>
                <a:lnTo>
                  <a:pt x="1534" y="3966"/>
                </a:lnTo>
                <a:lnTo>
                  <a:pt x="1266" y="4137"/>
                </a:lnTo>
                <a:lnTo>
                  <a:pt x="1145" y="4258"/>
                </a:lnTo>
                <a:lnTo>
                  <a:pt x="1096" y="4307"/>
                </a:lnTo>
                <a:lnTo>
                  <a:pt x="1047" y="4380"/>
                </a:lnTo>
                <a:lnTo>
                  <a:pt x="1047" y="4429"/>
                </a:lnTo>
                <a:lnTo>
                  <a:pt x="1096" y="4477"/>
                </a:lnTo>
                <a:lnTo>
                  <a:pt x="1242" y="4477"/>
                </a:lnTo>
                <a:lnTo>
                  <a:pt x="1388" y="4453"/>
                </a:lnTo>
                <a:lnTo>
                  <a:pt x="1680" y="4331"/>
                </a:lnTo>
                <a:lnTo>
                  <a:pt x="1874" y="4258"/>
                </a:lnTo>
                <a:lnTo>
                  <a:pt x="1874" y="4623"/>
                </a:lnTo>
                <a:lnTo>
                  <a:pt x="1680" y="4721"/>
                </a:lnTo>
                <a:lnTo>
                  <a:pt x="1485" y="4818"/>
                </a:lnTo>
                <a:lnTo>
                  <a:pt x="1218" y="4988"/>
                </a:lnTo>
                <a:lnTo>
                  <a:pt x="1096" y="5086"/>
                </a:lnTo>
                <a:lnTo>
                  <a:pt x="999" y="5183"/>
                </a:lnTo>
                <a:lnTo>
                  <a:pt x="999" y="5232"/>
                </a:lnTo>
                <a:lnTo>
                  <a:pt x="974" y="5256"/>
                </a:lnTo>
                <a:lnTo>
                  <a:pt x="1023" y="5329"/>
                </a:lnTo>
                <a:lnTo>
                  <a:pt x="1072" y="5378"/>
                </a:lnTo>
                <a:lnTo>
                  <a:pt x="1145" y="5378"/>
                </a:lnTo>
                <a:lnTo>
                  <a:pt x="1388" y="5280"/>
                </a:lnTo>
                <a:lnTo>
                  <a:pt x="1607" y="5159"/>
                </a:lnTo>
                <a:lnTo>
                  <a:pt x="1874" y="5037"/>
                </a:lnTo>
                <a:lnTo>
                  <a:pt x="1874" y="5451"/>
                </a:lnTo>
                <a:lnTo>
                  <a:pt x="1656" y="5524"/>
                </a:lnTo>
                <a:lnTo>
                  <a:pt x="1510" y="5597"/>
                </a:lnTo>
                <a:lnTo>
                  <a:pt x="1339" y="5694"/>
                </a:lnTo>
                <a:lnTo>
                  <a:pt x="1193" y="5791"/>
                </a:lnTo>
                <a:lnTo>
                  <a:pt x="1145" y="5864"/>
                </a:lnTo>
                <a:lnTo>
                  <a:pt x="1120" y="5937"/>
                </a:lnTo>
                <a:lnTo>
                  <a:pt x="1120" y="5986"/>
                </a:lnTo>
                <a:lnTo>
                  <a:pt x="1145" y="6035"/>
                </a:lnTo>
                <a:lnTo>
                  <a:pt x="1169" y="6059"/>
                </a:lnTo>
                <a:lnTo>
                  <a:pt x="1218" y="6059"/>
                </a:lnTo>
                <a:lnTo>
                  <a:pt x="1388" y="6035"/>
                </a:lnTo>
                <a:lnTo>
                  <a:pt x="1558" y="5962"/>
                </a:lnTo>
                <a:lnTo>
                  <a:pt x="1704" y="5889"/>
                </a:lnTo>
                <a:lnTo>
                  <a:pt x="1874" y="5816"/>
                </a:lnTo>
                <a:lnTo>
                  <a:pt x="1874" y="6059"/>
                </a:lnTo>
                <a:lnTo>
                  <a:pt x="1680" y="6156"/>
                </a:lnTo>
                <a:lnTo>
                  <a:pt x="1485" y="6254"/>
                </a:lnTo>
                <a:lnTo>
                  <a:pt x="1291" y="6375"/>
                </a:lnTo>
                <a:lnTo>
                  <a:pt x="1096" y="6521"/>
                </a:lnTo>
                <a:lnTo>
                  <a:pt x="1072" y="6545"/>
                </a:lnTo>
                <a:lnTo>
                  <a:pt x="1072" y="6570"/>
                </a:lnTo>
                <a:lnTo>
                  <a:pt x="1096" y="6594"/>
                </a:lnTo>
                <a:lnTo>
                  <a:pt x="1242" y="6594"/>
                </a:lnTo>
                <a:lnTo>
                  <a:pt x="1364" y="6570"/>
                </a:lnTo>
                <a:lnTo>
                  <a:pt x="1583" y="6497"/>
                </a:lnTo>
                <a:lnTo>
                  <a:pt x="1874" y="6375"/>
                </a:lnTo>
                <a:lnTo>
                  <a:pt x="1874" y="6764"/>
                </a:lnTo>
                <a:lnTo>
                  <a:pt x="1704" y="6886"/>
                </a:lnTo>
                <a:lnTo>
                  <a:pt x="1534" y="7008"/>
                </a:lnTo>
                <a:lnTo>
                  <a:pt x="1364" y="7129"/>
                </a:lnTo>
                <a:lnTo>
                  <a:pt x="1218" y="7275"/>
                </a:lnTo>
                <a:lnTo>
                  <a:pt x="1096" y="7470"/>
                </a:lnTo>
                <a:lnTo>
                  <a:pt x="1096" y="7494"/>
                </a:lnTo>
                <a:lnTo>
                  <a:pt x="1120" y="7494"/>
                </a:lnTo>
                <a:lnTo>
                  <a:pt x="1315" y="7446"/>
                </a:lnTo>
                <a:lnTo>
                  <a:pt x="1461" y="7373"/>
                </a:lnTo>
                <a:lnTo>
                  <a:pt x="1802" y="7202"/>
                </a:lnTo>
                <a:lnTo>
                  <a:pt x="1899" y="7154"/>
                </a:lnTo>
                <a:lnTo>
                  <a:pt x="1899" y="7446"/>
                </a:lnTo>
                <a:lnTo>
                  <a:pt x="1656" y="7567"/>
                </a:lnTo>
                <a:lnTo>
                  <a:pt x="1437" y="7738"/>
                </a:lnTo>
                <a:lnTo>
                  <a:pt x="1339" y="7811"/>
                </a:lnTo>
                <a:lnTo>
                  <a:pt x="1266" y="7908"/>
                </a:lnTo>
                <a:lnTo>
                  <a:pt x="1145" y="8078"/>
                </a:lnTo>
                <a:lnTo>
                  <a:pt x="1145" y="8127"/>
                </a:lnTo>
                <a:lnTo>
                  <a:pt x="1169" y="8127"/>
                </a:lnTo>
                <a:lnTo>
                  <a:pt x="1291" y="8103"/>
                </a:lnTo>
                <a:lnTo>
                  <a:pt x="1388" y="8078"/>
                </a:lnTo>
                <a:lnTo>
                  <a:pt x="1485" y="8054"/>
                </a:lnTo>
                <a:lnTo>
                  <a:pt x="1583" y="8005"/>
                </a:lnTo>
                <a:lnTo>
                  <a:pt x="1899" y="7835"/>
                </a:lnTo>
                <a:lnTo>
                  <a:pt x="1923" y="8346"/>
                </a:lnTo>
                <a:lnTo>
                  <a:pt x="1899" y="8370"/>
                </a:lnTo>
                <a:lnTo>
                  <a:pt x="1461" y="8638"/>
                </a:lnTo>
                <a:lnTo>
                  <a:pt x="1242" y="8760"/>
                </a:lnTo>
                <a:lnTo>
                  <a:pt x="1145" y="8857"/>
                </a:lnTo>
                <a:lnTo>
                  <a:pt x="1047" y="8930"/>
                </a:lnTo>
                <a:lnTo>
                  <a:pt x="1047" y="9003"/>
                </a:lnTo>
                <a:lnTo>
                  <a:pt x="1072" y="9052"/>
                </a:lnTo>
                <a:lnTo>
                  <a:pt x="1169" y="9076"/>
                </a:lnTo>
                <a:lnTo>
                  <a:pt x="1388" y="9076"/>
                </a:lnTo>
                <a:lnTo>
                  <a:pt x="1510" y="9027"/>
                </a:lnTo>
                <a:lnTo>
                  <a:pt x="1729" y="8930"/>
                </a:lnTo>
                <a:lnTo>
                  <a:pt x="1923" y="8784"/>
                </a:lnTo>
                <a:lnTo>
                  <a:pt x="1947" y="9149"/>
                </a:lnTo>
                <a:lnTo>
                  <a:pt x="1874" y="9173"/>
                </a:lnTo>
                <a:lnTo>
                  <a:pt x="1656" y="9344"/>
                </a:lnTo>
                <a:lnTo>
                  <a:pt x="1461" y="9514"/>
                </a:lnTo>
                <a:lnTo>
                  <a:pt x="1096" y="9879"/>
                </a:lnTo>
                <a:lnTo>
                  <a:pt x="1096" y="9928"/>
                </a:lnTo>
                <a:lnTo>
                  <a:pt x="1120" y="9928"/>
                </a:lnTo>
                <a:lnTo>
                  <a:pt x="1339" y="9830"/>
                </a:lnTo>
                <a:lnTo>
                  <a:pt x="1558" y="9733"/>
                </a:lnTo>
                <a:lnTo>
                  <a:pt x="1947" y="9465"/>
                </a:lnTo>
                <a:lnTo>
                  <a:pt x="1972" y="10049"/>
                </a:lnTo>
                <a:lnTo>
                  <a:pt x="1874" y="10098"/>
                </a:lnTo>
                <a:lnTo>
                  <a:pt x="1680" y="10171"/>
                </a:lnTo>
                <a:lnTo>
                  <a:pt x="1510" y="10293"/>
                </a:lnTo>
                <a:lnTo>
                  <a:pt x="1364" y="10366"/>
                </a:lnTo>
                <a:lnTo>
                  <a:pt x="1242" y="10512"/>
                </a:lnTo>
                <a:lnTo>
                  <a:pt x="1193" y="10560"/>
                </a:lnTo>
                <a:lnTo>
                  <a:pt x="1169" y="10658"/>
                </a:lnTo>
                <a:lnTo>
                  <a:pt x="1169" y="10731"/>
                </a:lnTo>
                <a:lnTo>
                  <a:pt x="1169" y="10804"/>
                </a:lnTo>
                <a:lnTo>
                  <a:pt x="1218" y="10852"/>
                </a:lnTo>
                <a:lnTo>
                  <a:pt x="1242" y="10877"/>
                </a:lnTo>
                <a:lnTo>
                  <a:pt x="1291" y="10877"/>
                </a:lnTo>
                <a:lnTo>
                  <a:pt x="1412" y="10804"/>
                </a:lnTo>
                <a:lnTo>
                  <a:pt x="1510" y="10731"/>
                </a:lnTo>
                <a:lnTo>
                  <a:pt x="1607" y="10633"/>
                </a:lnTo>
                <a:lnTo>
                  <a:pt x="1729" y="10560"/>
                </a:lnTo>
                <a:lnTo>
                  <a:pt x="1850" y="10487"/>
                </a:lnTo>
                <a:lnTo>
                  <a:pt x="1996" y="10439"/>
                </a:lnTo>
                <a:lnTo>
                  <a:pt x="1996" y="10682"/>
                </a:lnTo>
                <a:lnTo>
                  <a:pt x="1850" y="10755"/>
                </a:lnTo>
                <a:lnTo>
                  <a:pt x="1729" y="10828"/>
                </a:lnTo>
                <a:lnTo>
                  <a:pt x="1485" y="11023"/>
                </a:lnTo>
                <a:lnTo>
                  <a:pt x="1266" y="11217"/>
                </a:lnTo>
                <a:lnTo>
                  <a:pt x="1072" y="11436"/>
                </a:lnTo>
                <a:lnTo>
                  <a:pt x="1072" y="11461"/>
                </a:lnTo>
                <a:lnTo>
                  <a:pt x="1096" y="11485"/>
                </a:lnTo>
                <a:lnTo>
                  <a:pt x="1120" y="11509"/>
                </a:lnTo>
                <a:lnTo>
                  <a:pt x="1388" y="11436"/>
                </a:lnTo>
                <a:lnTo>
                  <a:pt x="1656" y="11315"/>
                </a:lnTo>
                <a:lnTo>
                  <a:pt x="2020" y="11096"/>
                </a:lnTo>
                <a:lnTo>
                  <a:pt x="2020" y="11680"/>
                </a:lnTo>
                <a:lnTo>
                  <a:pt x="1802" y="11801"/>
                </a:lnTo>
                <a:lnTo>
                  <a:pt x="1607" y="11947"/>
                </a:lnTo>
                <a:lnTo>
                  <a:pt x="1364" y="12166"/>
                </a:lnTo>
                <a:lnTo>
                  <a:pt x="1242" y="12264"/>
                </a:lnTo>
                <a:lnTo>
                  <a:pt x="1096" y="12361"/>
                </a:lnTo>
                <a:lnTo>
                  <a:pt x="1096" y="12385"/>
                </a:lnTo>
                <a:lnTo>
                  <a:pt x="1096" y="12410"/>
                </a:lnTo>
                <a:lnTo>
                  <a:pt x="1120" y="12410"/>
                </a:lnTo>
                <a:lnTo>
                  <a:pt x="1388" y="12385"/>
                </a:lnTo>
                <a:lnTo>
                  <a:pt x="1534" y="12337"/>
                </a:lnTo>
                <a:lnTo>
                  <a:pt x="1656" y="12288"/>
                </a:lnTo>
                <a:lnTo>
                  <a:pt x="2045" y="12069"/>
                </a:lnTo>
                <a:lnTo>
                  <a:pt x="2045" y="12483"/>
                </a:lnTo>
                <a:lnTo>
                  <a:pt x="1874" y="12556"/>
                </a:lnTo>
                <a:lnTo>
                  <a:pt x="1729" y="12629"/>
                </a:lnTo>
                <a:lnTo>
                  <a:pt x="1558" y="12702"/>
                </a:lnTo>
                <a:lnTo>
                  <a:pt x="1388" y="12799"/>
                </a:lnTo>
                <a:lnTo>
                  <a:pt x="1242" y="12921"/>
                </a:lnTo>
                <a:lnTo>
                  <a:pt x="1169" y="12994"/>
                </a:lnTo>
                <a:lnTo>
                  <a:pt x="1120" y="13067"/>
                </a:lnTo>
                <a:lnTo>
                  <a:pt x="1120" y="13115"/>
                </a:lnTo>
                <a:lnTo>
                  <a:pt x="1120" y="13164"/>
                </a:lnTo>
                <a:lnTo>
                  <a:pt x="1169" y="13213"/>
                </a:lnTo>
                <a:lnTo>
                  <a:pt x="1218" y="13213"/>
                </a:lnTo>
                <a:lnTo>
                  <a:pt x="1388" y="13188"/>
                </a:lnTo>
                <a:lnTo>
                  <a:pt x="1558" y="13140"/>
                </a:lnTo>
                <a:lnTo>
                  <a:pt x="1874" y="12994"/>
                </a:lnTo>
                <a:lnTo>
                  <a:pt x="2069" y="12921"/>
                </a:lnTo>
                <a:lnTo>
                  <a:pt x="2069" y="13067"/>
                </a:lnTo>
                <a:lnTo>
                  <a:pt x="1923" y="13091"/>
                </a:lnTo>
                <a:lnTo>
                  <a:pt x="1777" y="13140"/>
                </a:lnTo>
                <a:lnTo>
                  <a:pt x="1631" y="13213"/>
                </a:lnTo>
                <a:lnTo>
                  <a:pt x="1485" y="13286"/>
                </a:lnTo>
                <a:lnTo>
                  <a:pt x="1339" y="13407"/>
                </a:lnTo>
                <a:lnTo>
                  <a:pt x="1242" y="13505"/>
                </a:lnTo>
                <a:lnTo>
                  <a:pt x="1145" y="13626"/>
                </a:lnTo>
                <a:lnTo>
                  <a:pt x="1072" y="13772"/>
                </a:lnTo>
                <a:lnTo>
                  <a:pt x="1047" y="13797"/>
                </a:lnTo>
                <a:lnTo>
                  <a:pt x="1072" y="13821"/>
                </a:lnTo>
                <a:lnTo>
                  <a:pt x="1096" y="13845"/>
                </a:lnTo>
                <a:lnTo>
                  <a:pt x="1120" y="13870"/>
                </a:lnTo>
                <a:lnTo>
                  <a:pt x="1242" y="13845"/>
                </a:lnTo>
                <a:lnTo>
                  <a:pt x="1364" y="13821"/>
                </a:lnTo>
                <a:lnTo>
                  <a:pt x="1583" y="13699"/>
                </a:lnTo>
                <a:lnTo>
                  <a:pt x="1826" y="13578"/>
                </a:lnTo>
                <a:lnTo>
                  <a:pt x="2069" y="13432"/>
                </a:lnTo>
                <a:lnTo>
                  <a:pt x="2069" y="13772"/>
                </a:lnTo>
                <a:lnTo>
                  <a:pt x="1972" y="13797"/>
                </a:lnTo>
                <a:lnTo>
                  <a:pt x="1850" y="13870"/>
                </a:lnTo>
                <a:lnTo>
                  <a:pt x="1680" y="13967"/>
                </a:lnTo>
                <a:lnTo>
                  <a:pt x="1461" y="14113"/>
                </a:lnTo>
                <a:lnTo>
                  <a:pt x="1242" y="14283"/>
                </a:lnTo>
                <a:lnTo>
                  <a:pt x="1145" y="14380"/>
                </a:lnTo>
                <a:lnTo>
                  <a:pt x="1072" y="14478"/>
                </a:lnTo>
                <a:lnTo>
                  <a:pt x="1047" y="14551"/>
                </a:lnTo>
                <a:lnTo>
                  <a:pt x="1023" y="14648"/>
                </a:lnTo>
                <a:lnTo>
                  <a:pt x="999" y="14672"/>
                </a:lnTo>
                <a:lnTo>
                  <a:pt x="1023" y="14721"/>
                </a:lnTo>
                <a:lnTo>
                  <a:pt x="1047" y="14745"/>
                </a:lnTo>
                <a:lnTo>
                  <a:pt x="1096" y="14745"/>
                </a:lnTo>
                <a:lnTo>
                  <a:pt x="1218" y="14721"/>
                </a:lnTo>
                <a:lnTo>
                  <a:pt x="1266" y="14697"/>
                </a:lnTo>
                <a:lnTo>
                  <a:pt x="1339" y="14672"/>
                </a:lnTo>
                <a:lnTo>
                  <a:pt x="1753" y="14429"/>
                </a:lnTo>
                <a:lnTo>
                  <a:pt x="2069" y="14259"/>
                </a:lnTo>
                <a:lnTo>
                  <a:pt x="2069" y="14770"/>
                </a:lnTo>
                <a:lnTo>
                  <a:pt x="1947" y="14794"/>
                </a:lnTo>
                <a:lnTo>
                  <a:pt x="1826" y="14867"/>
                </a:lnTo>
                <a:lnTo>
                  <a:pt x="1607" y="14989"/>
                </a:lnTo>
                <a:lnTo>
                  <a:pt x="1461" y="15110"/>
                </a:lnTo>
                <a:lnTo>
                  <a:pt x="1315" y="15232"/>
                </a:lnTo>
                <a:lnTo>
                  <a:pt x="1193" y="15378"/>
                </a:lnTo>
                <a:lnTo>
                  <a:pt x="1145" y="15475"/>
                </a:lnTo>
                <a:lnTo>
                  <a:pt x="1145" y="15548"/>
                </a:lnTo>
                <a:lnTo>
                  <a:pt x="1169" y="15597"/>
                </a:lnTo>
                <a:lnTo>
                  <a:pt x="1218" y="15621"/>
                </a:lnTo>
                <a:lnTo>
                  <a:pt x="1291" y="15621"/>
                </a:lnTo>
                <a:lnTo>
                  <a:pt x="1388" y="15597"/>
                </a:lnTo>
                <a:lnTo>
                  <a:pt x="1510" y="15500"/>
                </a:lnTo>
                <a:lnTo>
                  <a:pt x="1899" y="15256"/>
                </a:lnTo>
                <a:lnTo>
                  <a:pt x="2069" y="15159"/>
                </a:lnTo>
                <a:lnTo>
                  <a:pt x="2069" y="15402"/>
                </a:lnTo>
                <a:lnTo>
                  <a:pt x="1947" y="15451"/>
                </a:lnTo>
                <a:lnTo>
                  <a:pt x="1802" y="15524"/>
                </a:lnTo>
                <a:lnTo>
                  <a:pt x="1583" y="15743"/>
                </a:lnTo>
                <a:lnTo>
                  <a:pt x="1339" y="15913"/>
                </a:lnTo>
                <a:lnTo>
                  <a:pt x="1218" y="16035"/>
                </a:lnTo>
                <a:lnTo>
                  <a:pt x="1145" y="16157"/>
                </a:lnTo>
                <a:lnTo>
                  <a:pt x="1145" y="16230"/>
                </a:lnTo>
                <a:lnTo>
                  <a:pt x="1193" y="16254"/>
                </a:lnTo>
                <a:lnTo>
                  <a:pt x="1339" y="16254"/>
                </a:lnTo>
                <a:lnTo>
                  <a:pt x="1485" y="16205"/>
                </a:lnTo>
                <a:lnTo>
                  <a:pt x="1631" y="16132"/>
                </a:lnTo>
                <a:lnTo>
                  <a:pt x="1753" y="16035"/>
                </a:lnTo>
                <a:lnTo>
                  <a:pt x="2069" y="15840"/>
                </a:lnTo>
                <a:lnTo>
                  <a:pt x="2069" y="16205"/>
                </a:lnTo>
                <a:lnTo>
                  <a:pt x="1826" y="16278"/>
                </a:lnTo>
                <a:lnTo>
                  <a:pt x="1534" y="16400"/>
                </a:lnTo>
                <a:lnTo>
                  <a:pt x="1412" y="16473"/>
                </a:lnTo>
                <a:lnTo>
                  <a:pt x="1315" y="16570"/>
                </a:lnTo>
                <a:lnTo>
                  <a:pt x="1242" y="16668"/>
                </a:lnTo>
                <a:lnTo>
                  <a:pt x="1193" y="16789"/>
                </a:lnTo>
                <a:lnTo>
                  <a:pt x="1193" y="16838"/>
                </a:lnTo>
                <a:lnTo>
                  <a:pt x="1193" y="16862"/>
                </a:lnTo>
                <a:lnTo>
                  <a:pt x="1218" y="16887"/>
                </a:lnTo>
                <a:lnTo>
                  <a:pt x="1412" y="16887"/>
                </a:lnTo>
                <a:lnTo>
                  <a:pt x="1558" y="16814"/>
                </a:lnTo>
                <a:lnTo>
                  <a:pt x="1996" y="16643"/>
                </a:lnTo>
                <a:lnTo>
                  <a:pt x="2045" y="16643"/>
                </a:lnTo>
                <a:lnTo>
                  <a:pt x="2020" y="17154"/>
                </a:lnTo>
                <a:lnTo>
                  <a:pt x="1826" y="17276"/>
                </a:lnTo>
                <a:lnTo>
                  <a:pt x="1631" y="17398"/>
                </a:lnTo>
                <a:lnTo>
                  <a:pt x="1534" y="17471"/>
                </a:lnTo>
                <a:lnTo>
                  <a:pt x="1437" y="17544"/>
                </a:lnTo>
                <a:lnTo>
                  <a:pt x="1364" y="17665"/>
                </a:lnTo>
                <a:lnTo>
                  <a:pt x="1339" y="17787"/>
                </a:lnTo>
                <a:lnTo>
                  <a:pt x="1339" y="17811"/>
                </a:lnTo>
                <a:lnTo>
                  <a:pt x="1485" y="17811"/>
                </a:lnTo>
                <a:lnTo>
                  <a:pt x="1607" y="17787"/>
                </a:lnTo>
                <a:lnTo>
                  <a:pt x="1826" y="17714"/>
                </a:lnTo>
                <a:lnTo>
                  <a:pt x="1996" y="17617"/>
                </a:lnTo>
                <a:lnTo>
                  <a:pt x="1996" y="17811"/>
                </a:lnTo>
                <a:lnTo>
                  <a:pt x="1947" y="17811"/>
                </a:lnTo>
                <a:lnTo>
                  <a:pt x="1729" y="17909"/>
                </a:lnTo>
                <a:lnTo>
                  <a:pt x="1485" y="18030"/>
                </a:lnTo>
                <a:lnTo>
                  <a:pt x="1388" y="18103"/>
                </a:lnTo>
                <a:lnTo>
                  <a:pt x="1291" y="18176"/>
                </a:lnTo>
                <a:lnTo>
                  <a:pt x="1193" y="18274"/>
                </a:lnTo>
                <a:lnTo>
                  <a:pt x="1145" y="18371"/>
                </a:lnTo>
                <a:lnTo>
                  <a:pt x="1120" y="18420"/>
                </a:lnTo>
                <a:lnTo>
                  <a:pt x="1145" y="18468"/>
                </a:lnTo>
                <a:lnTo>
                  <a:pt x="1193" y="18493"/>
                </a:lnTo>
                <a:lnTo>
                  <a:pt x="1242" y="18517"/>
                </a:lnTo>
                <a:lnTo>
                  <a:pt x="1437" y="18468"/>
                </a:lnTo>
                <a:lnTo>
                  <a:pt x="1631" y="18395"/>
                </a:lnTo>
                <a:lnTo>
                  <a:pt x="1996" y="18225"/>
                </a:lnTo>
                <a:lnTo>
                  <a:pt x="1972" y="18687"/>
                </a:lnTo>
                <a:lnTo>
                  <a:pt x="1753" y="18809"/>
                </a:lnTo>
                <a:lnTo>
                  <a:pt x="1558" y="18931"/>
                </a:lnTo>
                <a:lnTo>
                  <a:pt x="1315" y="19101"/>
                </a:lnTo>
                <a:lnTo>
                  <a:pt x="1242" y="19198"/>
                </a:lnTo>
                <a:lnTo>
                  <a:pt x="1169" y="19296"/>
                </a:lnTo>
                <a:lnTo>
                  <a:pt x="1169" y="19344"/>
                </a:lnTo>
                <a:lnTo>
                  <a:pt x="1169" y="19369"/>
                </a:lnTo>
                <a:lnTo>
                  <a:pt x="1193" y="19393"/>
                </a:lnTo>
                <a:lnTo>
                  <a:pt x="1242" y="19393"/>
                </a:lnTo>
                <a:lnTo>
                  <a:pt x="1339" y="19369"/>
                </a:lnTo>
                <a:lnTo>
                  <a:pt x="1437" y="19344"/>
                </a:lnTo>
                <a:lnTo>
                  <a:pt x="1729" y="19223"/>
                </a:lnTo>
                <a:lnTo>
                  <a:pt x="1996" y="19101"/>
                </a:lnTo>
                <a:lnTo>
                  <a:pt x="1996" y="19393"/>
                </a:lnTo>
                <a:lnTo>
                  <a:pt x="1899" y="19417"/>
                </a:lnTo>
                <a:lnTo>
                  <a:pt x="1802" y="19466"/>
                </a:lnTo>
                <a:lnTo>
                  <a:pt x="1631" y="19588"/>
                </a:lnTo>
                <a:lnTo>
                  <a:pt x="1412" y="19758"/>
                </a:lnTo>
                <a:lnTo>
                  <a:pt x="1193" y="19928"/>
                </a:lnTo>
                <a:lnTo>
                  <a:pt x="1169" y="20001"/>
                </a:lnTo>
                <a:lnTo>
                  <a:pt x="1169" y="20050"/>
                </a:lnTo>
                <a:lnTo>
                  <a:pt x="1169" y="20123"/>
                </a:lnTo>
                <a:lnTo>
                  <a:pt x="1218" y="20172"/>
                </a:lnTo>
                <a:lnTo>
                  <a:pt x="901" y="20172"/>
                </a:lnTo>
                <a:lnTo>
                  <a:pt x="561" y="20196"/>
                </a:lnTo>
                <a:lnTo>
                  <a:pt x="512" y="19052"/>
                </a:lnTo>
                <a:lnTo>
                  <a:pt x="488" y="17909"/>
                </a:lnTo>
                <a:lnTo>
                  <a:pt x="488" y="16765"/>
                </a:lnTo>
                <a:lnTo>
                  <a:pt x="488" y="15646"/>
                </a:lnTo>
                <a:lnTo>
                  <a:pt x="536" y="13359"/>
                </a:lnTo>
                <a:lnTo>
                  <a:pt x="561" y="11096"/>
                </a:lnTo>
                <a:lnTo>
                  <a:pt x="585" y="8735"/>
                </a:lnTo>
                <a:lnTo>
                  <a:pt x="609" y="6375"/>
                </a:lnTo>
                <a:lnTo>
                  <a:pt x="634" y="4039"/>
                </a:lnTo>
                <a:lnTo>
                  <a:pt x="609" y="1679"/>
                </a:lnTo>
                <a:lnTo>
                  <a:pt x="658" y="1606"/>
                </a:lnTo>
                <a:lnTo>
                  <a:pt x="682" y="1533"/>
                </a:lnTo>
                <a:lnTo>
                  <a:pt x="707" y="1265"/>
                </a:lnTo>
                <a:lnTo>
                  <a:pt x="780" y="1022"/>
                </a:lnTo>
                <a:lnTo>
                  <a:pt x="877" y="803"/>
                </a:lnTo>
                <a:lnTo>
                  <a:pt x="1023" y="584"/>
                </a:lnTo>
                <a:lnTo>
                  <a:pt x="1120" y="511"/>
                </a:lnTo>
                <a:lnTo>
                  <a:pt x="1193" y="462"/>
                </a:lnTo>
                <a:lnTo>
                  <a:pt x="1291" y="438"/>
                </a:lnTo>
                <a:close/>
                <a:moveTo>
                  <a:pt x="2045" y="19855"/>
                </a:moveTo>
                <a:lnTo>
                  <a:pt x="2069" y="20196"/>
                </a:lnTo>
                <a:lnTo>
                  <a:pt x="1461" y="20172"/>
                </a:lnTo>
                <a:lnTo>
                  <a:pt x="1631" y="20099"/>
                </a:lnTo>
                <a:lnTo>
                  <a:pt x="1802" y="20001"/>
                </a:lnTo>
                <a:lnTo>
                  <a:pt x="2045" y="19855"/>
                </a:lnTo>
                <a:close/>
                <a:moveTo>
                  <a:pt x="1291" y="0"/>
                </a:moveTo>
                <a:lnTo>
                  <a:pt x="1145" y="24"/>
                </a:lnTo>
                <a:lnTo>
                  <a:pt x="1023" y="73"/>
                </a:lnTo>
                <a:lnTo>
                  <a:pt x="901" y="122"/>
                </a:lnTo>
                <a:lnTo>
                  <a:pt x="780" y="219"/>
                </a:lnTo>
                <a:lnTo>
                  <a:pt x="682" y="316"/>
                </a:lnTo>
                <a:lnTo>
                  <a:pt x="585" y="438"/>
                </a:lnTo>
                <a:lnTo>
                  <a:pt x="488" y="560"/>
                </a:lnTo>
                <a:lnTo>
                  <a:pt x="415" y="706"/>
                </a:lnTo>
                <a:lnTo>
                  <a:pt x="366" y="852"/>
                </a:lnTo>
                <a:lnTo>
                  <a:pt x="317" y="1022"/>
                </a:lnTo>
                <a:lnTo>
                  <a:pt x="293" y="1168"/>
                </a:lnTo>
                <a:lnTo>
                  <a:pt x="293" y="1338"/>
                </a:lnTo>
                <a:lnTo>
                  <a:pt x="269" y="1387"/>
                </a:lnTo>
                <a:lnTo>
                  <a:pt x="171" y="6156"/>
                </a:lnTo>
                <a:lnTo>
                  <a:pt x="123" y="10901"/>
                </a:lnTo>
                <a:lnTo>
                  <a:pt x="74" y="13286"/>
                </a:lnTo>
                <a:lnTo>
                  <a:pt x="1" y="15694"/>
                </a:lnTo>
                <a:lnTo>
                  <a:pt x="1" y="16887"/>
                </a:lnTo>
                <a:lnTo>
                  <a:pt x="1" y="18079"/>
                </a:lnTo>
                <a:lnTo>
                  <a:pt x="25" y="19271"/>
                </a:lnTo>
                <a:lnTo>
                  <a:pt x="98" y="20464"/>
                </a:lnTo>
                <a:lnTo>
                  <a:pt x="123" y="20561"/>
                </a:lnTo>
                <a:lnTo>
                  <a:pt x="171" y="20634"/>
                </a:lnTo>
                <a:lnTo>
                  <a:pt x="244" y="20658"/>
                </a:lnTo>
                <a:lnTo>
                  <a:pt x="317" y="20683"/>
                </a:lnTo>
                <a:lnTo>
                  <a:pt x="390" y="20707"/>
                </a:lnTo>
                <a:lnTo>
                  <a:pt x="463" y="20683"/>
                </a:lnTo>
                <a:lnTo>
                  <a:pt x="536" y="20634"/>
                </a:lnTo>
                <a:lnTo>
                  <a:pt x="561" y="20585"/>
                </a:lnTo>
                <a:lnTo>
                  <a:pt x="926" y="20634"/>
                </a:lnTo>
                <a:lnTo>
                  <a:pt x="1315" y="20658"/>
                </a:lnTo>
                <a:lnTo>
                  <a:pt x="2069" y="20634"/>
                </a:lnTo>
                <a:lnTo>
                  <a:pt x="2118" y="20634"/>
                </a:lnTo>
                <a:lnTo>
                  <a:pt x="2166" y="20610"/>
                </a:lnTo>
                <a:lnTo>
                  <a:pt x="2215" y="20658"/>
                </a:lnTo>
                <a:lnTo>
                  <a:pt x="2288" y="20683"/>
                </a:lnTo>
                <a:lnTo>
                  <a:pt x="2361" y="20683"/>
                </a:lnTo>
                <a:lnTo>
                  <a:pt x="2410" y="20658"/>
                </a:lnTo>
                <a:lnTo>
                  <a:pt x="2483" y="20610"/>
                </a:lnTo>
                <a:lnTo>
                  <a:pt x="2507" y="20561"/>
                </a:lnTo>
                <a:lnTo>
                  <a:pt x="2556" y="20488"/>
                </a:lnTo>
                <a:lnTo>
                  <a:pt x="2556" y="20415"/>
                </a:lnTo>
                <a:lnTo>
                  <a:pt x="2458" y="19807"/>
                </a:lnTo>
                <a:lnTo>
                  <a:pt x="2434" y="19223"/>
                </a:lnTo>
                <a:lnTo>
                  <a:pt x="2410" y="18614"/>
                </a:lnTo>
                <a:lnTo>
                  <a:pt x="2410" y="18006"/>
                </a:lnTo>
                <a:lnTo>
                  <a:pt x="2483" y="16814"/>
                </a:lnTo>
                <a:lnTo>
                  <a:pt x="2531" y="15621"/>
                </a:lnTo>
                <a:lnTo>
                  <a:pt x="2531" y="14308"/>
                </a:lnTo>
                <a:lnTo>
                  <a:pt x="2507" y="13018"/>
                </a:lnTo>
                <a:lnTo>
                  <a:pt x="2434" y="10390"/>
                </a:lnTo>
                <a:lnTo>
                  <a:pt x="2361" y="8638"/>
                </a:lnTo>
                <a:lnTo>
                  <a:pt x="2312" y="6886"/>
                </a:lnTo>
                <a:lnTo>
                  <a:pt x="2361" y="6837"/>
                </a:lnTo>
                <a:lnTo>
                  <a:pt x="2385" y="6764"/>
                </a:lnTo>
                <a:lnTo>
                  <a:pt x="2385" y="6691"/>
                </a:lnTo>
                <a:lnTo>
                  <a:pt x="2361" y="6667"/>
                </a:lnTo>
                <a:lnTo>
                  <a:pt x="2337" y="6643"/>
                </a:lnTo>
                <a:lnTo>
                  <a:pt x="2312" y="6643"/>
                </a:lnTo>
                <a:lnTo>
                  <a:pt x="2312" y="5280"/>
                </a:lnTo>
                <a:lnTo>
                  <a:pt x="2312" y="4283"/>
                </a:lnTo>
                <a:lnTo>
                  <a:pt x="2288" y="3285"/>
                </a:lnTo>
                <a:lnTo>
                  <a:pt x="2312" y="2823"/>
                </a:lnTo>
                <a:lnTo>
                  <a:pt x="2361" y="2701"/>
                </a:lnTo>
                <a:lnTo>
                  <a:pt x="2385" y="2531"/>
                </a:lnTo>
                <a:lnTo>
                  <a:pt x="2434" y="2214"/>
                </a:lnTo>
                <a:lnTo>
                  <a:pt x="2458" y="1582"/>
                </a:lnTo>
                <a:lnTo>
                  <a:pt x="2458" y="1387"/>
                </a:lnTo>
                <a:lnTo>
                  <a:pt x="2434" y="1192"/>
                </a:lnTo>
                <a:lnTo>
                  <a:pt x="2410" y="998"/>
                </a:lnTo>
                <a:lnTo>
                  <a:pt x="2337" y="827"/>
                </a:lnTo>
                <a:lnTo>
                  <a:pt x="2264" y="657"/>
                </a:lnTo>
                <a:lnTo>
                  <a:pt x="2166" y="487"/>
                </a:lnTo>
                <a:lnTo>
                  <a:pt x="2045" y="341"/>
                </a:lnTo>
                <a:lnTo>
                  <a:pt x="1899" y="219"/>
                </a:lnTo>
                <a:lnTo>
                  <a:pt x="1753" y="122"/>
                </a:lnTo>
                <a:lnTo>
                  <a:pt x="1583" y="49"/>
                </a:lnTo>
                <a:lnTo>
                  <a:pt x="14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74;p50"/>
          <p:cNvSpPr/>
          <p:nvPr/>
        </p:nvSpPr>
        <p:spPr>
          <a:xfrm>
            <a:off x="6666980" y="361849"/>
            <a:ext cx="995524" cy="921952"/>
          </a:xfrm>
          <a:custGeom>
            <a:avLst/>
            <a:gdLst/>
            <a:ahLst/>
            <a:cxnLst/>
            <a:rect l="l" t="t" r="r" b="b"/>
            <a:pathLst>
              <a:path w="17179" h="16839" extrusionOk="0">
                <a:moveTo>
                  <a:pt x="4064" y="1461"/>
                </a:moveTo>
                <a:lnTo>
                  <a:pt x="4307" y="1801"/>
                </a:lnTo>
                <a:lnTo>
                  <a:pt x="4550" y="2093"/>
                </a:lnTo>
                <a:lnTo>
                  <a:pt x="4794" y="2385"/>
                </a:lnTo>
                <a:lnTo>
                  <a:pt x="5037" y="2677"/>
                </a:lnTo>
                <a:lnTo>
                  <a:pt x="5231" y="2872"/>
                </a:lnTo>
                <a:lnTo>
                  <a:pt x="5329" y="2969"/>
                </a:lnTo>
                <a:lnTo>
                  <a:pt x="5450" y="3018"/>
                </a:lnTo>
                <a:lnTo>
                  <a:pt x="5548" y="2994"/>
                </a:lnTo>
                <a:lnTo>
                  <a:pt x="5815" y="3042"/>
                </a:lnTo>
                <a:lnTo>
                  <a:pt x="6083" y="3042"/>
                </a:lnTo>
                <a:lnTo>
                  <a:pt x="6594" y="3018"/>
                </a:lnTo>
                <a:lnTo>
                  <a:pt x="7129" y="2994"/>
                </a:lnTo>
                <a:lnTo>
                  <a:pt x="7129" y="2994"/>
                </a:lnTo>
                <a:lnTo>
                  <a:pt x="6935" y="3310"/>
                </a:lnTo>
                <a:lnTo>
                  <a:pt x="6740" y="3651"/>
                </a:lnTo>
                <a:lnTo>
                  <a:pt x="6545" y="3991"/>
                </a:lnTo>
                <a:lnTo>
                  <a:pt x="6375" y="4332"/>
                </a:lnTo>
                <a:lnTo>
                  <a:pt x="6351" y="4381"/>
                </a:lnTo>
                <a:lnTo>
                  <a:pt x="6351" y="4429"/>
                </a:lnTo>
                <a:lnTo>
                  <a:pt x="6375" y="4648"/>
                </a:lnTo>
                <a:lnTo>
                  <a:pt x="6424" y="4892"/>
                </a:lnTo>
                <a:lnTo>
                  <a:pt x="6618" y="5305"/>
                </a:lnTo>
                <a:lnTo>
                  <a:pt x="6935" y="6133"/>
                </a:lnTo>
                <a:lnTo>
                  <a:pt x="6424" y="5962"/>
                </a:lnTo>
                <a:lnTo>
                  <a:pt x="5864" y="5768"/>
                </a:lnTo>
                <a:lnTo>
                  <a:pt x="5572" y="5719"/>
                </a:lnTo>
                <a:lnTo>
                  <a:pt x="5450" y="5695"/>
                </a:lnTo>
                <a:lnTo>
                  <a:pt x="5231" y="5695"/>
                </a:lnTo>
                <a:lnTo>
                  <a:pt x="5183" y="5743"/>
                </a:lnTo>
                <a:lnTo>
                  <a:pt x="5158" y="5768"/>
                </a:lnTo>
                <a:lnTo>
                  <a:pt x="5158" y="5841"/>
                </a:lnTo>
                <a:lnTo>
                  <a:pt x="4794" y="6133"/>
                </a:lnTo>
                <a:lnTo>
                  <a:pt x="4453" y="6473"/>
                </a:lnTo>
                <a:lnTo>
                  <a:pt x="4210" y="6692"/>
                </a:lnTo>
                <a:lnTo>
                  <a:pt x="3966" y="6911"/>
                </a:lnTo>
                <a:lnTo>
                  <a:pt x="3699" y="7081"/>
                </a:lnTo>
                <a:lnTo>
                  <a:pt x="3650" y="6644"/>
                </a:lnTo>
                <a:lnTo>
                  <a:pt x="3650" y="6206"/>
                </a:lnTo>
                <a:lnTo>
                  <a:pt x="3650" y="5841"/>
                </a:lnTo>
                <a:lnTo>
                  <a:pt x="3650" y="5646"/>
                </a:lnTo>
                <a:lnTo>
                  <a:pt x="3626" y="5451"/>
                </a:lnTo>
                <a:lnTo>
                  <a:pt x="3650" y="5403"/>
                </a:lnTo>
                <a:lnTo>
                  <a:pt x="3650" y="5330"/>
                </a:lnTo>
                <a:lnTo>
                  <a:pt x="3650" y="5257"/>
                </a:lnTo>
                <a:lnTo>
                  <a:pt x="3601" y="5208"/>
                </a:lnTo>
                <a:lnTo>
                  <a:pt x="3188" y="4892"/>
                </a:lnTo>
                <a:lnTo>
                  <a:pt x="2774" y="4600"/>
                </a:lnTo>
                <a:lnTo>
                  <a:pt x="2312" y="4332"/>
                </a:lnTo>
                <a:lnTo>
                  <a:pt x="1874" y="4089"/>
                </a:lnTo>
                <a:lnTo>
                  <a:pt x="2214" y="3943"/>
                </a:lnTo>
                <a:lnTo>
                  <a:pt x="2555" y="3797"/>
                </a:lnTo>
                <a:lnTo>
                  <a:pt x="2944" y="3699"/>
                </a:lnTo>
                <a:lnTo>
                  <a:pt x="3139" y="3626"/>
                </a:lnTo>
                <a:lnTo>
                  <a:pt x="3334" y="3553"/>
                </a:lnTo>
                <a:lnTo>
                  <a:pt x="3431" y="3578"/>
                </a:lnTo>
                <a:lnTo>
                  <a:pt x="3528" y="3578"/>
                </a:lnTo>
                <a:lnTo>
                  <a:pt x="3626" y="3529"/>
                </a:lnTo>
                <a:lnTo>
                  <a:pt x="3650" y="3480"/>
                </a:lnTo>
                <a:lnTo>
                  <a:pt x="3674" y="3432"/>
                </a:lnTo>
                <a:lnTo>
                  <a:pt x="3820" y="2945"/>
                </a:lnTo>
                <a:lnTo>
                  <a:pt x="3918" y="2458"/>
                </a:lnTo>
                <a:lnTo>
                  <a:pt x="4064" y="1461"/>
                </a:lnTo>
                <a:close/>
                <a:moveTo>
                  <a:pt x="3991" y="755"/>
                </a:moveTo>
                <a:lnTo>
                  <a:pt x="3918" y="779"/>
                </a:lnTo>
                <a:lnTo>
                  <a:pt x="3869" y="804"/>
                </a:lnTo>
                <a:lnTo>
                  <a:pt x="3820" y="877"/>
                </a:lnTo>
                <a:lnTo>
                  <a:pt x="3723" y="1144"/>
                </a:lnTo>
                <a:lnTo>
                  <a:pt x="3650" y="1436"/>
                </a:lnTo>
                <a:lnTo>
                  <a:pt x="3504" y="1996"/>
                </a:lnTo>
                <a:lnTo>
                  <a:pt x="3407" y="2556"/>
                </a:lnTo>
                <a:lnTo>
                  <a:pt x="3285" y="3115"/>
                </a:lnTo>
                <a:lnTo>
                  <a:pt x="3163" y="3140"/>
                </a:lnTo>
                <a:lnTo>
                  <a:pt x="3017" y="3188"/>
                </a:lnTo>
                <a:lnTo>
                  <a:pt x="2774" y="3261"/>
                </a:lnTo>
                <a:lnTo>
                  <a:pt x="2312" y="3480"/>
                </a:lnTo>
                <a:lnTo>
                  <a:pt x="2020" y="3578"/>
                </a:lnTo>
                <a:lnTo>
                  <a:pt x="1752" y="3699"/>
                </a:lnTo>
                <a:lnTo>
                  <a:pt x="1630" y="3772"/>
                </a:lnTo>
                <a:lnTo>
                  <a:pt x="1509" y="3845"/>
                </a:lnTo>
                <a:lnTo>
                  <a:pt x="1387" y="3943"/>
                </a:lnTo>
                <a:lnTo>
                  <a:pt x="1290" y="4040"/>
                </a:lnTo>
                <a:lnTo>
                  <a:pt x="1265" y="4089"/>
                </a:lnTo>
                <a:lnTo>
                  <a:pt x="1290" y="4137"/>
                </a:lnTo>
                <a:lnTo>
                  <a:pt x="1314" y="4162"/>
                </a:lnTo>
                <a:lnTo>
                  <a:pt x="1363" y="4186"/>
                </a:lnTo>
                <a:lnTo>
                  <a:pt x="1436" y="4162"/>
                </a:lnTo>
                <a:lnTo>
                  <a:pt x="1460" y="4210"/>
                </a:lnTo>
                <a:lnTo>
                  <a:pt x="1509" y="4259"/>
                </a:lnTo>
                <a:lnTo>
                  <a:pt x="3285" y="5476"/>
                </a:lnTo>
                <a:lnTo>
                  <a:pt x="3261" y="5646"/>
                </a:lnTo>
                <a:lnTo>
                  <a:pt x="3261" y="5841"/>
                </a:lnTo>
                <a:lnTo>
                  <a:pt x="3261" y="6206"/>
                </a:lnTo>
                <a:lnTo>
                  <a:pt x="3261" y="6546"/>
                </a:lnTo>
                <a:lnTo>
                  <a:pt x="3261" y="6863"/>
                </a:lnTo>
                <a:lnTo>
                  <a:pt x="3309" y="7179"/>
                </a:lnTo>
                <a:lnTo>
                  <a:pt x="3358" y="7495"/>
                </a:lnTo>
                <a:lnTo>
                  <a:pt x="3382" y="7568"/>
                </a:lnTo>
                <a:lnTo>
                  <a:pt x="3431" y="7617"/>
                </a:lnTo>
                <a:lnTo>
                  <a:pt x="3504" y="7641"/>
                </a:lnTo>
                <a:lnTo>
                  <a:pt x="3577" y="7641"/>
                </a:lnTo>
                <a:lnTo>
                  <a:pt x="3626" y="7617"/>
                </a:lnTo>
                <a:lnTo>
                  <a:pt x="3699" y="7568"/>
                </a:lnTo>
                <a:lnTo>
                  <a:pt x="3723" y="7519"/>
                </a:lnTo>
                <a:lnTo>
                  <a:pt x="3747" y="7446"/>
                </a:lnTo>
                <a:lnTo>
                  <a:pt x="3942" y="7349"/>
                </a:lnTo>
                <a:lnTo>
                  <a:pt x="4137" y="7227"/>
                </a:lnTo>
                <a:lnTo>
                  <a:pt x="4477" y="6960"/>
                </a:lnTo>
                <a:lnTo>
                  <a:pt x="4964" y="6522"/>
                </a:lnTo>
                <a:lnTo>
                  <a:pt x="5183" y="6303"/>
                </a:lnTo>
                <a:lnTo>
                  <a:pt x="5450" y="6108"/>
                </a:lnTo>
                <a:lnTo>
                  <a:pt x="5742" y="6206"/>
                </a:lnTo>
                <a:lnTo>
                  <a:pt x="6059" y="6303"/>
                </a:lnTo>
                <a:lnTo>
                  <a:pt x="6643" y="6473"/>
                </a:lnTo>
                <a:lnTo>
                  <a:pt x="6910" y="6595"/>
                </a:lnTo>
                <a:lnTo>
                  <a:pt x="7202" y="6717"/>
                </a:lnTo>
                <a:lnTo>
                  <a:pt x="7275" y="6741"/>
                </a:lnTo>
                <a:lnTo>
                  <a:pt x="7348" y="6717"/>
                </a:lnTo>
                <a:lnTo>
                  <a:pt x="7421" y="6692"/>
                </a:lnTo>
                <a:lnTo>
                  <a:pt x="7470" y="6644"/>
                </a:lnTo>
                <a:lnTo>
                  <a:pt x="7494" y="6571"/>
                </a:lnTo>
                <a:lnTo>
                  <a:pt x="7519" y="6522"/>
                </a:lnTo>
                <a:lnTo>
                  <a:pt x="7519" y="6449"/>
                </a:lnTo>
                <a:lnTo>
                  <a:pt x="7470" y="6376"/>
                </a:lnTo>
                <a:lnTo>
                  <a:pt x="7470" y="6327"/>
                </a:lnTo>
                <a:lnTo>
                  <a:pt x="7300" y="5841"/>
                </a:lnTo>
                <a:lnTo>
                  <a:pt x="7105" y="5354"/>
                </a:lnTo>
                <a:lnTo>
                  <a:pt x="6910" y="4916"/>
                </a:lnTo>
                <a:lnTo>
                  <a:pt x="6813" y="4697"/>
                </a:lnTo>
                <a:lnTo>
                  <a:pt x="6691" y="4478"/>
                </a:lnTo>
                <a:lnTo>
                  <a:pt x="7227" y="3675"/>
                </a:lnTo>
                <a:lnTo>
                  <a:pt x="7470" y="3261"/>
                </a:lnTo>
                <a:lnTo>
                  <a:pt x="7592" y="3042"/>
                </a:lnTo>
                <a:lnTo>
                  <a:pt x="7665" y="2799"/>
                </a:lnTo>
                <a:lnTo>
                  <a:pt x="7713" y="2726"/>
                </a:lnTo>
                <a:lnTo>
                  <a:pt x="7713" y="2653"/>
                </a:lnTo>
                <a:lnTo>
                  <a:pt x="7738" y="2629"/>
                </a:lnTo>
                <a:lnTo>
                  <a:pt x="7738" y="2556"/>
                </a:lnTo>
                <a:lnTo>
                  <a:pt x="7713" y="2507"/>
                </a:lnTo>
                <a:lnTo>
                  <a:pt x="7689" y="2458"/>
                </a:lnTo>
                <a:lnTo>
                  <a:pt x="7640" y="2410"/>
                </a:lnTo>
                <a:lnTo>
                  <a:pt x="7592" y="2385"/>
                </a:lnTo>
                <a:lnTo>
                  <a:pt x="7519" y="2385"/>
                </a:lnTo>
                <a:lnTo>
                  <a:pt x="7446" y="2410"/>
                </a:lnTo>
                <a:lnTo>
                  <a:pt x="7397" y="2458"/>
                </a:lnTo>
                <a:lnTo>
                  <a:pt x="7202" y="2458"/>
                </a:lnTo>
                <a:lnTo>
                  <a:pt x="6983" y="2483"/>
                </a:lnTo>
                <a:lnTo>
                  <a:pt x="6594" y="2531"/>
                </a:lnTo>
                <a:lnTo>
                  <a:pt x="6326" y="2556"/>
                </a:lnTo>
                <a:lnTo>
                  <a:pt x="5815" y="2556"/>
                </a:lnTo>
                <a:lnTo>
                  <a:pt x="5548" y="2580"/>
                </a:lnTo>
                <a:lnTo>
                  <a:pt x="5426" y="2410"/>
                </a:lnTo>
                <a:lnTo>
                  <a:pt x="5280" y="2264"/>
                </a:lnTo>
                <a:lnTo>
                  <a:pt x="5012" y="1996"/>
                </a:lnTo>
                <a:lnTo>
                  <a:pt x="4769" y="1704"/>
                </a:lnTo>
                <a:lnTo>
                  <a:pt x="4575" y="1412"/>
                </a:lnTo>
                <a:lnTo>
                  <a:pt x="4356" y="1120"/>
                </a:lnTo>
                <a:lnTo>
                  <a:pt x="4161" y="804"/>
                </a:lnTo>
                <a:lnTo>
                  <a:pt x="4112" y="779"/>
                </a:lnTo>
                <a:lnTo>
                  <a:pt x="4039" y="779"/>
                </a:lnTo>
                <a:lnTo>
                  <a:pt x="3991" y="755"/>
                </a:lnTo>
                <a:close/>
                <a:moveTo>
                  <a:pt x="11169" y="536"/>
                </a:moveTo>
                <a:lnTo>
                  <a:pt x="11582" y="633"/>
                </a:lnTo>
                <a:lnTo>
                  <a:pt x="11972" y="779"/>
                </a:lnTo>
                <a:lnTo>
                  <a:pt x="12361" y="950"/>
                </a:lnTo>
                <a:lnTo>
                  <a:pt x="12726" y="1144"/>
                </a:lnTo>
                <a:lnTo>
                  <a:pt x="13066" y="1363"/>
                </a:lnTo>
                <a:lnTo>
                  <a:pt x="13431" y="1582"/>
                </a:lnTo>
                <a:lnTo>
                  <a:pt x="13748" y="1850"/>
                </a:lnTo>
                <a:lnTo>
                  <a:pt x="14064" y="2093"/>
                </a:lnTo>
                <a:lnTo>
                  <a:pt x="14332" y="2312"/>
                </a:lnTo>
                <a:lnTo>
                  <a:pt x="14551" y="2531"/>
                </a:lnTo>
                <a:lnTo>
                  <a:pt x="14770" y="2775"/>
                </a:lnTo>
                <a:lnTo>
                  <a:pt x="14964" y="3018"/>
                </a:lnTo>
                <a:lnTo>
                  <a:pt x="15305" y="3529"/>
                </a:lnTo>
                <a:lnTo>
                  <a:pt x="15621" y="4064"/>
                </a:lnTo>
                <a:lnTo>
                  <a:pt x="15548" y="4162"/>
                </a:lnTo>
                <a:lnTo>
                  <a:pt x="15475" y="4235"/>
                </a:lnTo>
                <a:lnTo>
                  <a:pt x="15475" y="4259"/>
                </a:lnTo>
                <a:lnTo>
                  <a:pt x="15475" y="4308"/>
                </a:lnTo>
                <a:lnTo>
                  <a:pt x="15500" y="4332"/>
                </a:lnTo>
                <a:lnTo>
                  <a:pt x="15646" y="4332"/>
                </a:lnTo>
                <a:lnTo>
                  <a:pt x="15743" y="4283"/>
                </a:lnTo>
                <a:lnTo>
                  <a:pt x="15938" y="4648"/>
                </a:lnTo>
                <a:lnTo>
                  <a:pt x="15865" y="4673"/>
                </a:lnTo>
                <a:lnTo>
                  <a:pt x="15767" y="4746"/>
                </a:lnTo>
                <a:lnTo>
                  <a:pt x="15719" y="4794"/>
                </a:lnTo>
                <a:lnTo>
                  <a:pt x="15694" y="4867"/>
                </a:lnTo>
                <a:lnTo>
                  <a:pt x="15694" y="4916"/>
                </a:lnTo>
                <a:lnTo>
                  <a:pt x="15743" y="4940"/>
                </a:lnTo>
                <a:lnTo>
                  <a:pt x="15816" y="4940"/>
                </a:lnTo>
                <a:lnTo>
                  <a:pt x="15889" y="4916"/>
                </a:lnTo>
                <a:lnTo>
                  <a:pt x="15962" y="4892"/>
                </a:lnTo>
                <a:lnTo>
                  <a:pt x="16035" y="4819"/>
                </a:lnTo>
                <a:lnTo>
                  <a:pt x="16205" y="5159"/>
                </a:lnTo>
                <a:lnTo>
                  <a:pt x="16108" y="5208"/>
                </a:lnTo>
                <a:lnTo>
                  <a:pt x="16011" y="5281"/>
                </a:lnTo>
                <a:lnTo>
                  <a:pt x="15938" y="5378"/>
                </a:lnTo>
                <a:lnTo>
                  <a:pt x="15889" y="5451"/>
                </a:lnTo>
                <a:lnTo>
                  <a:pt x="15865" y="5524"/>
                </a:lnTo>
                <a:lnTo>
                  <a:pt x="15889" y="5573"/>
                </a:lnTo>
                <a:lnTo>
                  <a:pt x="15938" y="5622"/>
                </a:lnTo>
                <a:lnTo>
                  <a:pt x="16011" y="5622"/>
                </a:lnTo>
                <a:lnTo>
                  <a:pt x="16108" y="5573"/>
                </a:lnTo>
                <a:lnTo>
                  <a:pt x="16205" y="5524"/>
                </a:lnTo>
                <a:lnTo>
                  <a:pt x="16327" y="5451"/>
                </a:lnTo>
                <a:lnTo>
                  <a:pt x="16424" y="5792"/>
                </a:lnTo>
                <a:lnTo>
                  <a:pt x="16254" y="5841"/>
                </a:lnTo>
                <a:lnTo>
                  <a:pt x="16108" y="5938"/>
                </a:lnTo>
                <a:lnTo>
                  <a:pt x="15986" y="6060"/>
                </a:lnTo>
                <a:lnTo>
                  <a:pt x="15938" y="6181"/>
                </a:lnTo>
                <a:lnTo>
                  <a:pt x="15938" y="6230"/>
                </a:lnTo>
                <a:lnTo>
                  <a:pt x="15962" y="6279"/>
                </a:lnTo>
                <a:lnTo>
                  <a:pt x="16011" y="6303"/>
                </a:lnTo>
                <a:lnTo>
                  <a:pt x="16059" y="6303"/>
                </a:lnTo>
                <a:lnTo>
                  <a:pt x="16132" y="6279"/>
                </a:lnTo>
                <a:lnTo>
                  <a:pt x="16205" y="6230"/>
                </a:lnTo>
                <a:lnTo>
                  <a:pt x="16376" y="6157"/>
                </a:lnTo>
                <a:lnTo>
                  <a:pt x="16497" y="6108"/>
                </a:lnTo>
                <a:lnTo>
                  <a:pt x="16570" y="6571"/>
                </a:lnTo>
                <a:lnTo>
                  <a:pt x="16522" y="6546"/>
                </a:lnTo>
                <a:lnTo>
                  <a:pt x="16473" y="6546"/>
                </a:lnTo>
                <a:lnTo>
                  <a:pt x="16376" y="6571"/>
                </a:lnTo>
                <a:lnTo>
                  <a:pt x="16254" y="6619"/>
                </a:lnTo>
                <a:lnTo>
                  <a:pt x="16181" y="6692"/>
                </a:lnTo>
                <a:lnTo>
                  <a:pt x="16108" y="6765"/>
                </a:lnTo>
                <a:lnTo>
                  <a:pt x="16084" y="6863"/>
                </a:lnTo>
                <a:lnTo>
                  <a:pt x="16084" y="6911"/>
                </a:lnTo>
                <a:lnTo>
                  <a:pt x="16108" y="6936"/>
                </a:lnTo>
                <a:lnTo>
                  <a:pt x="16108" y="6960"/>
                </a:lnTo>
                <a:lnTo>
                  <a:pt x="16205" y="6960"/>
                </a:lnTo>
                <a:lnTo>
                  <a:pt x="16278" y="6936"/>
                </a:lnTo>
                <a:lnTo>
                  <a:pt x="16449" y="6887"/>
                </a:lnTo>
                <a:lnTo>
                  <a:pt x="16546" y="6863"/>
                </a:lnTo>
                <a:lnTo>
                  <a:pt x="16619" y="6814"/>
                </a:lnTo>
                <a:lnTo>
                  <a:pt x="16668" y="7154"/>
                </a:lnTo>
                <a:lnTo>
                  <a:pt x="16351" y="7325"/>
                </a:lnTo>
                <a:lnTo>
                  <a:pt x="16230" y="7446"/>
                </a:lnTo>
                <a:lnTo>
                  <a:pt x="16108" y="7568"/>
                </a:lnTo>
                <a:lnTo>
                  <a:pt x="16084" y="7592"/>
                </a:lnTo>
                <a:lnTo>
                  <a:pt x="16108" y="7641"/>
                </a:lnTo>
                <a:lnTo>
                  <a:pt x="16132" y="7665"/>
                </a:lnTo>
                <a:lnTo>
                  <a:pt x="16278" y="7665"/>
                </a:lnTo>
                <a:lnTo>
                  <a:pt x="16424" y="7641"/>
                </a:lnTo>
                <a:lnTo>
                  <a:pt x="16570" y="7592"/>
                </a:lnTo>
                <a:lnTo>
                  <a:pt x="16716" y="7519"/>
                </a:lnTo>
                <a:lnTo>
                  <a:pt x="16765" y="7982"/>
                </a:lnTo>
                <a:lnTo>
                  <a:pt x="16570" y="8055"/>
                </a:lnTo>
                <a:lnTo>
                  <a:pt x="16376" y="8152"/>
                </a:lnTo>
                <a:lnTo>
                  <a:pt x="16205" y="8249"/>
                </a:lnTo>
                <a:lnTo>
                  <a:pt x="16108" y="8298"/>
                </a:lnTo>
                <a:lnTo>
                  <a:pt x="16035" y="8371"/>
                </a:lnTo>
                <a:lnTo>
                  <a:pt x="16035" y="8395"/>
                </a:lnTo>
                <a:lnTo>
                  <a:pt x="16132" y="8444"/>
                </a:lnTo>
                <a:lnTo>
                  <a:pt x="16254" y="8468"/>
                </a:lnTo>
                <a:lnTo>
                  <a:pt x="16449" y="8444"/>
                </a:lnTo>
                <a:lnTo>
                  <a:pt x="16619" y="8395"/>
                </a:lnTo>
                <a:lnTo>
                  <a:pt x="16789" y="8347"/>
                </a:lnTo>
                <a:lnTo>
                  <a:pt x="16814" y="8639"/>
                </a:lnTo>
                <a:lnTo>
                  <a:pt x="16814" y="8833"/>
                </a:lnTo>
                <a:lnTo>
                  <a:pt x="16497" y="8882"/>
                </a:lnTo>
                <a:lnTo>
                  <a:pt x="16205" y="8979"/>
                </a:lnTo>
                <a:lnTo>
                  <a:pt x="16084" y="9028"/>
                </a:lnTo>
                <a:lnTo>
                  <a:pt x="15962" y="9101"/>
                </a:lnTo>
                <a:lnTo>
                  <a:pt x="15889" y="9198"/>
                </a:lnTo>
                <a:lnTo>
                  <a:pt x="15840" y="9247"/>
                </a:lnTo>
                <a:lnTo>
                  <a:pt x="15840" y="9320"/>
                </a:lnTo>
                <a:lnTo>
                  <a:pt x="15840" y="9369"/>
                </a:lnTo>
                <a:lnTo>
                  <a:pt x="15889" y="9393"/>
                </a:lnTo>
                <a:lnTo>
                  <a:pt x="16011" y="9417"/>
                </a:lnTo>
                <a:lnTo>
                  <a:pt x="16132" y="9393"/>
                </a:lnTo>
                <a:lnTo>
                  <a:pt x="16351" y="9320"/>
                </a:lnTo>
                <a:lnTo>
                  <a:pt x="16716" y="9247"/>
                </a:lnTo>
                <a:lnTo>
                  <a:pt x="16546" y="9807"/>
                </a:lnTo>
                <a:lnTo>
                  <a:pt x="16522" y="9807"/>
                </a:lnTo>
                <a:lnTo>
                  <a:pt x="16132" y="9831"/>
                </a:lnTo>
                <a:lnTo>
                  <a:pt x="15986" y="9831"/>
                </a:lnTo>
                <a:lnTo>
                  <a:pt x="15865" y="9880"/>
                </a:lnTo>
                <a:lnTo>
                  <a:pt x="15743" y="9928"/>
                </a:lnTo>
                <a:lnTo>
                  <a:pt x="15646" y="10026"/>
                </a:lnTo>
                <a:lnTo>
                  <a:pt x="15646" y="10074"/>
                </a:lnTo>
                <a:lnTo>
                  <a:pt x="15646" y="10123"/>
                </a:lnTo>
                <a:lnTo>
                  <a:pt x="15670" y="10147"/>
                </a:lnTo>
                <a:lnTo>
                  <a:pt x="15719" y="10172"/>
                </a:lnTo>
                <a:lnTo>
                  <a:pt x="15986" y="10196"/>
                </a:lnTo>
                <a:lnTo>
                  <a:pt x="16424" y="10196"/>
                </a:lnTo>
                <a:lnTo>
                  <a:pt x="16376" y="10342"/>
                </a:lnTo>
                <a:lnTo>
                  <a:pt x="16230" y="10731"/>
                </a:lnTo>
                <a:lnTo>
                  <a:pt x="15889" y="10731"/>
                </a:lnTo>
                <a:lnTo>
                  <a:pt x="15573" y="10683"/>
                </a:lnTo>
                <a:lnTo>
                  <a:pt x="15402" y="10683"/>
                </a:lnTo>
                <a:lnTo>
                  <a:pt x="15256" y="10707"/>
                </a:lnTo>
                <a:lnTo>
                  <a:pt x="15232" y="10731"/>
                </a:lnTo>
                <a:lnTo>
                  <a:pt x="15232" y="10780"/>
                </a:lnTo>
                <a:lnTo>
                  <a:pt x="15281" y="10853"/>
                </a:lnTo>
                <a:lnTo>
                  <a:pt x="15329" y="10877"/>
                </a:lnTo>
                <a:lnTo>
                  <a:pt x="15475" y="10950"/>
                </a:lnTo>
                <a:lnTo>
                  <a:pt x="15621" y="10999"/>
                </a:lnTo>
                <a:lnTo>
                  <a:pt x="15767" y="11023"/>
                </a:lnTo>
                <a:lnTo>
                  <a:pt x="16108" y="11072"/>
                </a:lnTo>
                <a:lnTo>
                  <a:pt x="15938" y="11486"/>
                </a:lnTo>
                <a:lnTo>
                  <a:pt x="15646" y="11413"/>
                </a:lnTo>
                <a:lnTo>
                  <a:pt x="15378" y="11364"/>
                </a:lnTo>
                <a:lnTo>
                  <a:pt x="15232" y="11340"/>
                </a:lnTo>
                <a:lnTo>
                  <a:pt x="15086" y="11340"/>
                </a:lnTo>
                <a:lnTo>
                  <a:pt x="14940" y="11364"/>
                </a:lnTo>
                <a:lnTo>
                  <a:pt x="14794" y="11437"/>
                </a:lnTo>
                <a:lnTo>
                  <a:pt x="14770" y="11461"/>
                </a:lnTo>
                <a:lnTo>
                  <a:pt x="14794" y="11486"/>
                </a:lnTo>
                <a:lnTo>
                  <a:pt x="14794" y="11510"/>
                </a:lnTo>
                <a:lnTo>
                  <a:pt x="14964" y="11583"/>
                </a:lnTo>
                <a:lnTo>
                  <a:pt x="15110" y="11656"/>
                </a:lnTo>
                <a:lnTo>
                  <a:pt x="15427" y="11753"/>
                </a:lnTo>
                <a:lnTo>
                  <a:pt x="15597" y="11802"/>
                </a:lnTo>
                <a:lnTo>
                  <a:pt x="15767" y="11826"/>
                </a:lnTo>
                <a:lnTo>
                  <a:pt x="15719" y="11948"/>
                </a:lnTo>
                <a:lnTo>
                  <a:pt x="15475" y="12362"/>
                </a:lnTo>
                <a:lnTo>
                  <a:pt x="15427" y="12362"/>
                </a:lnTo>
                <a:lnTo>
                  <a:pt x="15135" y="12289"/>
                </a:lnTo>
                <a:lnTo>
                  <a:pt x="14867" y="12191"/>
                </a:lnTo>
                <a:lnTo>
                  <a:pt x="14624" y="12094"/>
                </a:lnTo>
                <a:lnTo>
                  <a:pt x="14502" y="12070"/>
                </a:lnTo>
                <a:lnTo>
                  <a:pt x="14380" y="12045"/>
                </a:lnTo>
                <a:lnTo>
                  <a:pt x="14332" y="12045"/>
                </a:lnTo>
                <a:lnTo>
                  <a:pt x="14307" y="12070"/>
                </a:lnTo>
                <a:lnTo>
                  <a:pt x="14307" y="12118"/>
                </a:lnTo>
                <a:lnTo>
                  <a:pt x="14307" y="12167"/>
                </a:lnTo>
                <a:lnTo>
                  <a:pt x="14380" y="12264"/>
                </a:lnTo>
                <a:lnTo>
                  <a:pt x="14478" y="12362"/>
                </a:lnTo>
                <a:lnTo>
                  <a:pt x="14599" y="12459"/>
                </a:lnTo>
                <a:lnTo>
                  <a:pt x="14721" y="12508"/>
                </a:lnTo>
                <a:lnTo>
                  <a:pt x="14989" y="12629"/>
                </a:lnTo>
                <a:lnTo>
                  <a:pt x="15281" y="12702"/>
                </a:lnTo>
                <a:lnTo>
                  <a:pt x="14916" y="13189"/>
                </a:lnTo>
                <a:lnTo>
                  <a:pt x="14599" y="13067"/>
                </a:lnTo>
                <a:lnTo>
                  <a:pt x="14283" y="12946"/>
                </a:lnTo>
                <a:lnTo>
                  <a:pt x="13967" y="12824"/>
                </a:lnTo>
                <a:lnTo>
                  <a:pt x="13796" y="12775"/>
                </a:lnTo>
                <a:lnTo>
                  <a:pt x="13723" y="12775"/>
                </a:lnTo>
                <a:lnTo>
                  <a:pt x="13650" y="12800"/>
                </a:lnTo>
                <a:lnTo>
                  <a:pt x="13626" y="12824"/>
                </a:lnTo>
                <a:lnTo>
                  <a:pt x="13626" y="12848"/>
                </a:lnTo>
                <a:lnTo>
                  <a:pt x="13650" y="12897"/>
                </a:lnTo>
                <a:lnTo>
                  <a:pt x="13675" y="12970"/>
                </a:lnTo>
                <a:lnTo>
                  <a:pt x="13772" y="13067"/>
                </a:lnTo>
                <a:lnTo>
                  <a:pt x="13991" y="13213"/>
                </a:lnTo>
                <a:lnTo>
                  <a:pt x="14307" y="13384"/>
                </a:lnTo>
                <a:lnTo>
                  <a:pt x="14648" y="13530"/>
                </a:lnTo>
                <a:lnTo>
                  <a:pt x="14210" y="13992"/>
                </a:lnTo>
                <a:lnTo>
                  <a:pt x="14186" y="13968"/>
                </a:lnTo>
                <a:lnTo>
                  <a:pt x="13772" y="13700"/>
                </a:lnTo>
                <a:lnTo>
                  <a:pt x="13602" y="13578"/>
                </a:lnTo>
                <a:lnTo>
                  <a:pt x="13431" y="13505"/>
                </a:lnTo>
                <a:lnTo>
                  <a:pt x="13261" y="13457"/>
                </a:lnTo>
                <a:lnTo>
                  <a:pt x="13066" y="13432"/>
                </a:lnTo>
                <a:lnTo>
                  <a:pt x="13042" y="13432"/>
                </a:lnTo>
                <a:lnTo>
                  <a:pt x="13066" y="13457"/>
                </a:lnTo>
                <a:lnTo>
                  <a:pt x="13188" y="13603"/>
                </a:lnTo>
                <a:lnTo>
                  <a:pt x="13334" y="13724"/>
                </a:lnTo>
                <a:lnTo>
                  <a:pt x="13650" y="13968"/>
                </a:lnTo>
                <a:lnTo>
                  <a:pt x="13796" y="14089"/>
                </a:lnTo>
                <a:lnTo>
                  <a:pt x="13967" y="14211"/>
                </a:lnTo>
                <a:lnTo>
                  <a:pt x="13699" y="14454"/>
                </a:lnTo>
                <a:lnTo>
                  <a:pt x="13334" y="14260"/>
                </a:lnTo>
                <a:lnTo>
                  <a:pt x="12969" y="14016"/>
                </a:lnTo>
                <a:lnTo>
                  <a:pt x="12774" y="13919"/>
                </a:lnTo>
                <a:lnTo>
                  <a:pt x="12556" y="13822"/>
                </a:lnTo>
                <a:lnTo>
                  <a:pt x="12531" y="13822"/>
                </a:lnTo>
                <a:lnTo>
                  <a:pt x="12531" y="13846"/>
                </a:lnTo>
                <a:lnTo>
                  <a:pt x="12507" y="13870"/>
                </a:lnTo>
                <a:lnTo>
                  <a:pt x="12531" y="13895"/>
                </a:lnTo>
                <a:lnTo>
                  <a:pt x="12653" y="14065"/>
                </a:lnTo>
                <a:lnTo>
                  <a:pt x="12823" y="14235"/>
                </a:lnTo>
                <a:lnTo>
                  <a:pt x="13018" y="14381"/>
                </a:lnTo>
                <a:lnTo>
                  <a:pt x="13188" y="14503"/>
                </a:lnTo>
                <a:lnTo>
                  <a:pt x="13431" y="14673"/>
                </a:lnTo>
                <a:lnTo>
                  <a:pt x="12872" y="15063"/>
                </a:lnTo>
                <a:lnTo>
                  <a:pt x="12799" y="14990"/>
                </a:lnTo>
                <a:lnTo>
                  <a:pt x="12726" y="14917"/>
                </a:lnTo>
                <a:lnTo>
                  <a:pt x="12531" y="14746"/>
                </a:lnTo>
                <a:lnTo>
                  <a:pt x="12361" y="14576"/>
                </a:lnTo>
                <a:lnTo>
                  <a:pt x="12215" y="14430"/>
                </a:lnTo>
                <a:lnTo>
                  <a:pt x="12045" y="14308"/>
                </a:lnTo>
                <a:lnTo>
                  <a:pt x="11972" y="14260"/>
                </a:lnTo>
                <a:lnTo>
                  <a:pt x="11874" y="14235"/>
                </a:lnTo>
                <a:lnTo>
                  <a:pt x="11777" y="14235"/>
                </a:lnTo>
                <a:lnTo>
                  <a:pt x="11704" y="14260"/>
                </a:lnTo>
                <a:lnTo>
                  <a:pt x="11680" y="14284"/>
                </a:lnTo>
                <a:lnTo>
                  <a:pt x="11680" y="14308"/>
                </a:lnTo>
                <a:lnTo>
                  <a:pt x="11704" y="14381"/>
                </a:lnTo>
                <a:lnTo>
                  <a:pt x="11728" y="14430"/>
                </a:lnTo>
                <a:lnTo>
                  <a:pt x="11850" y="14552"/>
                </a:lnTo>
                <a:lnTo>
                  <a:pt x="12020" y="14746"/>
                </a:lnTo>
                <a:lnTo>
                  <a:pt x="12191" y="14917"/>
                </a:lnTo>
                <a:lnTo>
                  <a:pt x="12337" y="15087"/>
                </a:lnTo>
                <a:lnTo>
                  <a:pt x="12434" y="15184"/>
                </a:lnTo>
                <a:lnTo>
                  <a:pt x="12531" y="15257"/>
                </a:lnTo>
                <a:lnTo>
                  <a:pt x="11947" y="15573"/>
                </a:lnTo>
                <a:lnTo>
                  <a:pt x="11680" y="15306"/>
                </a:lnTo>
                <a:lnTo>
                  <a:pt x="11436" y="15038"/>
                </a:lnTo>
                <a:lnTo>
                  <a:pt x="11193" y="14771"/>
                </a:lnTo>
                <a:lnTo>
                  <a:pt x="11071" y="14673"/>
                </a:lnTo>
                <a:lnTo>
                  <a:pt x="10901" y="14576"/>
                </a:lnTo>
                <a:lnTo>
                  <a:pt x="10877" y="14600"/>
                </a:lnTo>
                <a:lnTo>
                  <a:pt x="10877" y="14625"/>
                </a:lnTo>
                <a:lnTo>
                  <a:pt x="10925" y="14819"/>
                </a:lnTo>
                <a:lnTo>
                  <a:pt x="10998" y="14990"/>
                </a:lnTo>
                <a:lnTo>
                  <a:pt x="11096" y="15135"/>
                </a:lnTo>
                <a:lnTo>
                  <a:pt x="11217" y="15281"/>
                </a:lnTo>
                <a:lnTo>
                  <a:pt x="11388" y="15525"/>
                </a:lnTo>
                <a:lnTo>
                  <a:pt x="11582" y="15744"/>
                </a:lnTo>
                <a:lnTo>
                  <a:pt x="11096" y="15914"/>
                </a:lnTo>
                <a:lnTo>
                  <a:pt x="11071" y="15865"/>
                </a:lnTo>
                <a:lnTo>
                  <a:pt x="11023" y="15841"/>
                </a:lnTo>
                <a:lnTo>
                  <a:pt x="10731" y="15598"/>
                </a:lnTo>
                <a:lnTo>
                  <a:pt x="10439" y="15330"/>
                </a:lnTo>
                <a:lnTo>
                  <a:pt x="10293" y="15233"/>
                </a:lnTo>
                <a:lnTo>
                  <a:pt x="10147" y="15111"/>
                </a:lnTo>
                <a:lnTo>
                  <a:pt x="9976" y="15014"/>
                </a:lnTo>
                <a:lnTo>
                  <a:pt x="9806" y="14965"/>
                </a:lnTo>
                <a:lnTo>
                  <a:pt x="9782" y="14965"/>
                </a:lnTo>
                <a:lnTo>
                  <a:pt x="9782" y="14990"/>
                </a:lnTo>
                <a:lnTo>
                  <a:pt x="9976" y="15281"/>
                </a:lnTo>
                <a:lnTo>
                  <a:pt x="10220" y="15549"/>
                </a:lnTo>
                <a:lnTo>
                  <a:pt x="10463" y="15817"/>
                </a:lnTo>
                <a:lnTo>
                  <a:pt x="10585" y="15938"/>
                </a:lnTo>
                <a:lnTo>
                  <a:pt x="10731" y="16036"/>
                </a:lnTo>
                <a:lnTo>
                  <a:pt x="10122" y="16182"/>
                </a:lnTo>
                <a:lnTo>
                  <a:pt x="10074" y="16133"/>
                </a:lnTo>
                <a:lnTo>
                  <a:pt x="10001" y="16109"/>
                </a:lnTo>
                <a:lnTo>
                  <a:pt x="9903" y="16060"/>
                </a:lnTo>
                <a:lnTo>
                  <a:pt x="9830" y="16011"/>
                </a:lnTo>
                <a:lnTo>
                  <a:pt x="9684" y="15890"/>
                </a:lnTo>
                <a:lnTo>
                  <a:pt x="9587" y="15719"/>
                </a:lnTo>
                <a:lnTo>
                  <a:pt x="9465" y="15549"/>
                </a:lnTo>
                <a:lnTo>
                  <a:pt x="9368" y="15379"/>
                </a:lnTo>
                <a:lnTo>
                  <a:pt x="9246" y="15257"/>
                </a:lnTo>
                <a:lnTo>
                  <a:pt x="9125" y="15160"/>
                </a:lnTo>
                <a:lnTo>
                  <a:pt x="8954" y="15063"/>
                </a:lnTo>
                <a:lnTo>
                  <a:pt x="8930" y="15087"/>
                </a:lnTo>
                <a:lnTo>
                  <a:pt x="8979" y="15160"/>
                </a:lnTo>
                <a:lnTo>
                  <a:pt x="9027" y="15257"/>
                </a:lnTo>
                <a:lnTo>
                  <a:pt x="9076" y="15476"/>
                </a:lnTo>
                <a:lnTo>
                  <a:pt x="9173" y="15695"/>
                </a:lnTo>
                <a:lnTo>
                  <a:pt x="9295" y="15914"/>
                </a:lnTo>
                <a:lnTo>
                  <a:pt x="9417" y="16109"/>
                </a:lnTo>
                <a:lnTo>
                  <a:pt x="9587" y="16279"/>
                </a:lnTo>
                <a:lnTo>
                  <a:pt x="9222" y="16328"/>
                </a:lnTo>
                <a:lnTo>
                  <a:pt x="8857" y="16352"/>
                </a:lnTo>
                <a:lnTo>
                  <a:pt x="8857" y="16328"/>
                </a:lnTo>
                <a:lnTo>
                  <a:pt x="8808" y="16255"/>
                </a:lnTo>
                <a:lnTo>
                  <a:pt x="8760" y="16182"/>
                </a:lnTo>
                <a:lnTo>
                  <a:pt x="8638" y="16060"/>
                </a:lnTo>
                <a:lnTo>
                  <a:pt x="8516" y="15865"/>
                </a:lnTo>
                <a:lnTo>
                  <a:pt x="8419" y="15622"/>
                </a:lnTo>
                <a:lnTo>
                  <a:pt x="8346" y="15452"/>
                </a:lnTo>
                <a:lnTo>
                  <a:pt x="8273" y="15281"/>
                </a:lnTo>
                <a:lnTo>
                  <a:pt x="8224" y="15208"/>
                </a:lnTo>
                <a:lnTo>
                  <a:pt x="8151" y="15135"/>
                </a:lnTo>
                <a:lnTo>
                  <a:pt x="8078" y="15087"/>
                </a:lnTo>
                <a:lnTo>
                  <a:pt x="7981" y="15038"/>
                </a:lnTo>
                <a:lnTo>
                  <a:pt x="7957" y="15063"/>
                </a:lnTo>
                <a:lnTo>
                  <a:pt x="7932" y="15160"/>
                </a:lnTo>
                <a:lnTo>
                  <a:pt x="7957" y="15306"/>
                </a:lnTo>
                <a:lnTo>
                  <a:pt x="7981" y="15476"/>
                </a:lnTo>
                <a:lnTo>
                  <a:pt x="8005" y="15671"/>
                </a:lnTo>
                <a:lnTo>
                  <a:pt x="8078" y="15841"/>
                </a:lnTo>
                <a:lnTo>
                  <a:pt x="8151" y="16036"/>
                </a:lnTo>
                <a:lnTo>
                  <a:pt x="8249" y="16206"/>
                </a:lnTo>
                <a:lnTo>
                  <a:pt x="8346" y="16352"/>
                </a:lnTo>
                <a:lnTo>
                  <a:pt x="7835" y="16328"/>
                </a:lnTo>
                <a:lnTo>
                  <a:pt x="7762" y="16230"/>
                </a:lnTo>
                <a:lnTo>
                  <a:pt x="7689" y="16109"/>
                </a:lnTo>
                <a:lnTo>
                  <a:pt x="7640" y="15987"/>
                </a:lnTo>
                <a:lnTo>
                  <a:pt x="7567" y="15719"/>
                </a:lnTo>
                <a:lnTo>
                  <a:pt x="7446" y="15330"/>
                </a:lnTo>
                <a:lnTo>
                  <a:pt x="7373" y="15135"/>
                </a:lnTo>
                <a:lnTo>
                  <a:pt x="7300" y="15063"/>
                </a:lnTo>
                <a:lnTo>
                  <a:pt x="7227" y="14990"/>
                </a:lnTo>
                <a:lnTo>
                  <a:pt x="7178" y="14990"/>
                </a:lnTo>
                <a:lnTo>
                  <a:pt x="7154" y="15038"/>
                </a:lnTo>
                <a:lnTo>
                  <a:pt x="7129" y="15135"/>
                </a:lnTo>
                <a:lnTo>
                  <a:pt x="7129" y="15233"/>
                </a:lnTo>
                <a:lnTo>
                  <a:pt x="7154" y="15452"/>
                </a:lnTo>
                <a:lnTo>
                  <a:pt x="7202" y="15695"/>
                </a:lnTo>
                <a:lnTo>
                  <a:pt x="7275" y="15890"/>
                </a:lnTo>
                <a:lnTo>
                  <a:pt x="7324" y="16084"/>
                </a:lnTo>
                <a:lnTo>
                  <a:pt x="7397" y="16279"/>
                </a:lnTo>
                <a:lnTo>
                  <a:pt x="6740" y="16157"/>
                </a:lnTo>
                <a:lnTo>
                  <a:pt x="6691" y="15963"/>
                </a:lnTo>
                <a:lnTo>
                  <a:pt x="6618" y="15792"/>
                </a:lnTo>
                <a:lnTo>
                  <a:pt x="6521" y="15598"/>
                </a:lnTo>
                <a:lnTo>
                  <a:pt x="6472" y="15427"/>
                </a:lnTo>
                <a:lnTo>
                  <a:pt x="6399" y="15135"/>
                </a:lnTo>
                <a:lnTo>
                  <a:pt x="6351" y="14990"/>
                </a:lnTo>
                <a:lnTo>
                  <a:pt x="6278" y="14892"/>
                </a:lnTo>
                <a:lnTo>
                  <a:pt x="6253" y="14868"/>
                </a:lnTo>
                <a:lnTo>
                  <a:pt x="6205" y="14917"/>
                </a:lnTo>
                <a:lnTo>
                  <a:pt x="6156" y="14941"/>
                </a:lnTo>
                <a:lnTo>
                  <a:pt x="6107" y="15063"/>
                </a:lnTo>
                <a:lnTo>
                  <a:pt x="6083" y="15208"/>
                </a:lnTo>
                <a:lnTo>
                  <a:pt x="6107" y="15354"/>
                </a:lnTo>
                <a:lnTo>
                  <a:pt x="6156" y="15549"/>
                </a:lnTo>
                <a:lnTo>
                  <a:pt x="6205" y="15719"/>
                </a:lnTo>
                <a:lnTo>
                  <a:pt x="6326" y="16060"/>
                </a:lnTo>
                <a:lnTo>
                  <a:pt x="6326" y="16060"/>
                </a:lnTo>
                <a:lnTo>
                  <a:pt x="5742" y="15865"/>
                </a:lnTo>
                <a:lnTo>
                  <a:pt x="5742" y="15792"/>
                </a:lnTo>
                <a:lnTo>
                  <a:pt x="5694" y="15719"/>
                </a:lnTo>
                <a:lnTo>
                  <a:pt x="5621" y="15622"/>
                </a:lnTo>
                <a:lnTo>
                  <a:pt x="5572" y="15549"/>
                </a:lnTo>
                <a:lnTo>
                  <a:pt x="5523" y="15379"/>
                </a:lnTo>
                <a:lnTo>
                  <a:pt x="5450" y="15014"/>
                </a:lnTo>
                <a:lnTo>
                  <a:pt x="5377" y="14819"/>
                </a:lnTo>
                <a:lnTo>
                  <a:pt x="5329" y="14698"/>
                </a:lnTo>
                <a:lnTo>
                  <a:pt x="5280" y="14673"/>
                </a:lnTo>
                <a:lnTo>
                  <a:pt x="5231" y="14698"/>
                </a:lnTo>
                <a:lnTo>
                  <a:pt x="5183" y="14746"/>
                </a:lnTo>
                <a:lnTo>
                  <a:pt x="5158" y="14795"/>
                </a:lnTo>
                <a:lnTo>
                  <a:pt x="5110" y="14941"/>
                </a:lnTo>
                <a:lnTo>
                  <a:pt x="5110" y="15111"/>
                </a:lnTo>
                <a:lnTo>
                  <a:pt x="5110" y="15257"/>
                </a:lnTo>
                <a:lnTo>
                  <a:pt x="5134" y="15452"/>
                </a:lnTo>
                <a:lnTo>
                  <a:pt x="5207" y="15646"/>
                </a:lnTo>
                <a:lnTo>
                  <a:pt x="5207" y="15646"/>
                </a:lnTo>
                <a:lnTo>
                  <a:pt x="4769" y="15452"/>
                </a:lnTo>
                <a:lnTo>
                  <a:pt x="4721" y="15233"/>
                </a:lnTo>
                <a:lnTo>
                  <a:pt x="4672" y="15014"/>
                </a:lnTo>
                <a:lnTo>
                  <a:pt x="4623" y="14771"/>
                </a:lnTo>
                <a:lnTo>
                  <a:pt x="4599" y="14503"/>
                </a:lnTo>
                <a:lnTo>
                  <a:pt x="4575" y="14479"/>
                </a:lnTo>
                <a:lnTo>
                  <a:pt x="4502" y="14479"/>
                </a:lnTo>
                <a:lnTo>
                  <a:pt x="4453" y="14552"/>
                </a:lnTo>
                <a:lnTo>
                  <a:pt x="4404" y="14649"/>
                </a:lnTo>
                <a:lnTo>
                  <a:pt x="4380" y="14819"/>
                </a:lnTo>
                <a:lnTo>
                  <a:pt x="4356" y="15038"/>
                </a:lnTo>
                <a:lnTo>
                  <a:pt x="4380" y="15257"/>
                </a:lnTo>
                <a:lnTo>
                  <a:pt x="4112" y="15111"/>
                </a:lnTo>
                <a:lnTo>
                  <a:pt x="4112" y="15063"/>
                </a:lnTo>
                <a:lnTo>
                  <a:pt x="4088" y="14990"/>
                </a:lnTo>
                <a:lnTo>
                  <a:pt x="4064" y="14892"/>
                </a:lnTo>
                <a:lnTo>
                  <a:pt x="4039" y="14795"/>
                </a:lnTo>
                <a:lnTo>
                  <a:pt x="4039" y="14552"/>
                </a:lnTo>
                <a:lnTo>
                  <a:pt x="4039" y="14333"/>
                </a:lnTo>
                <a:lnTo>
                  <a:pt x="4015" y="14235"/>
                </a:lnTo>
                <a:lnTo>
                  <a:pt x="3966" y="14138"/>
                </a:lnTo>
                <a:lnTo>
                  <a:pt x="3942" y="14114"/>
                </a:lnTo>
                <a:lnTo>
                  <a:pt x="3893" y="14114"/>
                </a:lnTo>
                <a:lnTo>
                  <a:pt x="3796" y="14235"/>
                </a:lnTo>
                <a:lnTo>
                  <a:pt x="3747" y="14381"/>
                </a:lnTo>
                <a:lnTo>
                  <a:pt x="3723" y="14527"/>
                </a:lnTo>
                <a:lnTo>
                  <a:pt x="3723" y="14649"/>
                </a:lnTo>
                <a:lnTo>
                  <a:pt x="3723" y="14868"/>
                </a:lnTo>
                <a:lnTo>
                  <a:pt x="3382" y="14649"/>
                </a:lnTo>
                <a:lnTo>
                  <a:pt x="3407" y="14600"/>
                </a:lnTo>
                <a:lnTo>
                  <a:pt x="3407" y="14503"/>
                </a:lnTo>
                <a:lnTo>
                  <a:pt x="3407" y="14406"/>
                </a:lnTo>
                <a:lnTo>
                  <a:pt x="3382" y="14211"/>
                </a:lnTo>
                <a:lnTo>
                  <a:pt x="3382" y="14065"/>
                </a:lnTo>
                <a:lnTo>
                  <a:pt x="3358" y="13968"/>
                </a:lnTo>
                <a:lnTo>
                  <a:pt x="3334" y="13919"/>
                </a:lnTo>
                <a:lnTo>
                  <a:pt x="3309" y="13870"/>
                </a:lnTo>
                <a:lnTo>
                  <a:pt x="3261" y="13870"/>
                </a:lnTo>
                <a:lnTo>
                  <a:pt x="3188" y="13919"/>
                </a:lnTo>
                <a:lnTo>
                  <a:pt x="3139" y="13992"/>
                </a:lnTo>
                <a:lnTo>
                  <a:pt x="3115" y="14089"/>
                </a:lnTo>
                <a:lnTo>
                  <a:pt x="3090" y="14187"/>
                </a:lnTo>
                <a:lnTo>
                  <a:pt x="3066" y="14406"/>
                </a:lnTo>
                <a:lnTo>
                  <a:pt x="2725" y="14114"/>
                </a:lnTo>
                <a:lnTo>
                  <a:pt x="2750" y="14041"/>
                </a:lnTo>
                <a:lnTo>
                  <a:pt x="2725" y="13919"/>
                </a:lnTo>
                <a:lnTo>
                  <a:pt x="2701" y="13797"/>
                </a:lnTo>
                <a:lnTo>
                  <a:pt x="2725" y="13627"/>
                </a:lnTo>
                <a:lnTo>
                  <a:pt x="2725" y="13481"/>
                </a:lnTo>
                <a:lnTo>
                  <a:pt x="2701" y="13408"/>
                </a:lnTo>
                <a:lnTo>
                  <a:pt x="2652" y="13384"/>
                </a:lnTo>
                <a:lnTo>
                  <a:pt x="2579" y="13384"/>
                </a:lnTo>
                <a:lnTo>
                  <a:pt x="2506" y="13432"/>
                </a:lnTo>
                <a:lnTo>
                  <a:pt x="2433" y="13578"/>
                </a:lnTo>
                <a:lnTo>
                  <a:pt x="2385" y="13773"/>
                </a:lnTo>
                <a:lnTo>
                  <a:pt x="2117" y="13505"/>
                </a:lnTo>
                <a:lnTo>
                  <a:pt x="2117" y="13481"/>
                </a:lnTo>
                <a:lnTo>
                  <a:pt x="2166" y="13432"/>
                </a:lnTo>
                <a:lnTo>
                  <a:pt x="2190" y="13359"/>
                </a:lnTo>
                <a:lnTo>
                  <a:pt x="2214" y="13213"/>
                </a:lnTo>
                <a:lnTo>
                  <a:pt x="2214" y="13116"/>
                </a:lnTo>
                <a:lnTo>
                  <a:pt x="2190" y="13019"/>
                </a:lnTo>
                <a:lnTo>
                  <a:pt x="2166" y="12970"/>
                </a:lnTo>
                <a:lnTo>
                  <a:pt x="2093" y="12921"/>
                </a:lnTo>
                <a:lnTo>
                  <a:pt x="2020" y="12946"/>
                </a:lnTo>
                <a:lnTo>
                  <a:pt x="1971" y="12994"/>
                </a:lnTo>
                <a:lnTo>
                  <a:pt x="1922" y="13067"/>
                </a:lnTo>
                <a:lnTo>
                  <a:pt x="1898" y="13165"/>
                </a:lnTo>
                <a:lnTo>
                  <a:pt x="1874" y="13213"/>
                </a:lnTo>
                <a:lnTo>
                  <a:pt x="1533" y="12751"/>
                </a:lnTo>
                <a:lnTo>
                  <a:pt x="1217" y="12264"/>
                </a:lnTo>
                <a:lnTo>
                  <a:pt x="925" y="11753"/>
                </a:lnTo>
                <a:lnTo>
                  <a:pt x="657" y="11218"/>
                </a:lnTo>
                <a:lnTo>
                  <a:pt x="827" y="11340"/>
                </a:lnTo>
                <a:lnTo>
                  <a:pt x="998" y="11461"/>
                </a:lnTo>
                <a:lnTo>
                  <a:pt x="1363" y="11680"/>
                </a:lnTo>
                <a:lnTo>
                  <a:pt x="1728" y="11875"/>
                </a:lnTo>
                <a:lnTo>
                  <a:pt x="2044" y="12021"/>
                </a:lnTo>
                <a:lnTo>
                  <a:pt x="2409" y="12167"/>
                </a:lnTo>
                <a:lnTo>
                  <a:pt x="2798" y="12289"/>
                </a:lnTo>
                <a:lnTo>
                  <a:pt x="3188" y="12410"/>
                </a:lnTo>
                <a:lnTo>
                  <a:pt x="3577" y="12483"/>
                </a:lnTo>
                <a:lnTo>
                  <a:pt x="3966" y="12556"/>
                </a:lnTo>
                <a:lnTo>
                  <a:pt x="4380" y="12581"/>
                </a:lnTo>
                <a:lnTo>
                  <a:pt x="4769" y="12605"/>
                </a:lnTo>
                <a:lnTo>
                  <a:pt x="5183" y="12629"/>
                </a:lnTo>
                <a:lnTo>
                  <a:pt x="5572" y="12605"/>
                </a:lnTo>
                <a:lnTo>
                  <a:pt x="5961" y="12581"/>
                </a:lnTo>
                <a:lnTo>
                  <a:pt x="6351" y="12508"/>
                </a:lnTo>
                <a:lnTo>
                  <a:pt x="6716" y="12435"/>
                </a:lnTo>
                <a:lnTo>
                  <a:pt x="7105" y="12337"/>
                </a:lnTo>
                <a:lnTo>
                  <a:pt x="7494" y="12216"/>
                </a:lnTo>
                <a:lnTo>
                  <a:pt x="7859" y="12094"/>
                </a:lnTo>
                <a:lnTo>
                  <a:pt x="8224" y="11924"/>
                </a:lnTo>
                <a:lnTo>
                  <a:pt x="8565" y="11753"/>
                </a:lnTo>
                <a:lnTo>
                  <a:pt x="8930" y="11559"/>
                </a:lnTo>
                <a:lnTo>
                  <a:pt x="9271" y="11364"/>
                </a:lnTo>
                <a:lnTo>
                  <a:pt x="9587" y="11145"/>
                </a:lnTo>
                <a:lnTo>
                  <a:pt x="9903" y="10902"/>
                </a:lnTo>
                <a:lnTo>
                  <a:pt x="10195" y="10658"/>
                </a:lnTo>
                <a:lnTo>
                  <a:pt x="10487" y="10391"/>
                </a:lnTo>
                <a:lnTo>
                  <a:pt x="10755" y="10123"/>
                </a:lnTo>
                <a:lnTo>
                  <a:pt x="11023" y="9831"/>
                </a:lnTo>
                <a:lnTo>
                  <a:pt x="11242" y="9539"/>
                </a:lnTo>
                <a:lnTo>
                  <a:pt x="11461" y="9247"/>
                </a:lnTo>
                <a:lnTo>
                  <a:pt x="11655" y="8931"/>
                </a:lnTo>
                <a:lnTo>
                  <a:pt x="11850" y="8590"/>
                </a:lnTo>
                <a:lnTo>
                  <a:pt x="11996" y="8249"/>
                </a:lnTo>
                <a:lnTo>
                  <a:pt x="12142" y="7884"/>
                </a:lnTo>
                <a:lnTo>
                  <a:pt x="12288" y="7519"/>
                </a:lnTo>
                <a:lnTo>
                  <a:pt x="12385" y="7154"/>
                </a:lnTo>
                <a:lnTo>
                  <a:pt x="12483" y="6790"/>
                </a:lnTo>
                <a:lnTo>
                  <a:pt x="12556" y="6425"/>
                </a:lnTo>
                <a:lnTo>
                  <a:pt x="12629" y="6035"/>
                </a:lnTo>
                <a:lnTo>
                  <a:pt x="12653" y="5670"/>
                </a:lnTo>
                <a:lnTo>
                  <a:pt x="12677" y="5281"/>
                </a:lnTo>
                <a:lnTo>
                  <a:pt x="12677" y="4916"/>
                </a:lnTo>
                <a:lnTo>
                  <a:pt x="12677" y="4551"/>
                </a:lnTo>
                <a:lnTo>
                  <a:pt x="12629" y="4210"/>
                </a:lnTo>
                <a:lnTo>
                  <a:pt x="12580" y="3870"/>
                </a:lnTo>
                <a:lnTo>
                  <a:pt x="12483" y="3529"/>
                </a:lnTo>
                <a:lnTo>
                  <a:pt x="12385" y="3213"/>
                </a:lnTo>
                <a:lnTo>
                  <a:pt x="12142" y="2580"/>
                </a:lnTo>
                <a:lnTo>
                  <a:pt x="11874" y="1947"/>
                </a:lnTo>
                <a:lnTo>
                  <a:pt x="11558" y="1242"/>
                </a:lnTo>
                <a:lnTo>
                  <a:pt x="11388" y="877"/>
                </a:lnTo>
                <a:lnTo>
                  <a:pt x="11169" y="536"/>
                </a:lnTo>
                <a:close/>
                <a:moveTo>
                  <a:pt x="10706" y="1"/>
                </a:moveTo>
                <a:lnTo>
                  <a:pt x="10609" y="25"/>
                </a:lnTo>
                <a:lnTo>
                  <a:pt x="10560" y="49"/>
                </a:lnTo>
                <a:lnTo>
                  <a:pt x="10512" y="98"/>
                </a:lnTo>
                <a:lnTo>
                  <a:pt x="10487" y="171"/>
                </a:lnTo>
                <a:lnTo>
                  <a:pt x="10463" y="195"/>
                </a:lnTo>
                <a:lnTo>
                  <a:pt x="10414" y="268"/>
                </a:lnTo>
                <a:lnTo>
                  <a:pt x="10414" y="317"/>
                </a:lnTo>
                <a:lnTo>
                  <a:pt x="10414" y="390"/>
                </a:lnTo>
                <a:lnTo>
                  <a:pt x="10439" y="439"/>
                </a:lnTo>
                <a:lnTo>
                  <a:pt x="10487" y="487"/>
                </a:lnTo>
                <a:lnTo>
                  <a:pt x="10536" y="512"/>
                </a:lnTo>
                <a:lnTo>
                  <a:pt x="10585" y="536"/>
                </a:lnTo>
                <a:lnTo>
                  <a:pt x="10658" y="536"/>
                </a:lnTo>
                <a:lnTo>
                  <a:pt x="10779" y="682"/>
                </a:lnTo>
                <a:lnTo>
                  <a:pt x="10925" y="852"/>
                </a:lnTo>
                <a:lnTo>
                  <a:pt x="11023" y="1047"/>
                </a:lnTo>
                <a:lnTo>
                  <a:pt x="11144" y="1266"/>
                </a:lnTo>
                <a:lnTo>
                  <a:pt x="11315" y="1680"/>
                </a:lnTo>
                <a:lnTo>
                  <a:pt x="11485" y="2045"/>
                </a:lnTo>
                <a:lnTo>
                  <a:pt x="11728" y="2604"/>
                </a:lnTo>
                <a:lnTo>
                  <a:pt x="11947" y="3188"/>
                </a:lnTo>
                <a:lnTo>
                  <a:pt x="12045" y="3480"/>
                </a:lnTo>
                <a:lnTo>
                  <a:pt x="12142" y="3772"/>
                </a:lnTo>
                <a:lnTo>
                  <a:pt x="12215" y="4064"/>
                </a:lnTo>
                <a:lnTo>
                  <a:pt x="12264" y="4381"/>
                </a:lnTo>
                <a:lnTo>
                  <a:pt x="12288" y="4721"/>
                </a:lnTo>
                <a:lnTo>
                  <a:pt x="12288" y="5062"/>
                </a:lnTo>
                <a:lnTo>
                  <a:pt x="12288" y="5403"/>
                </a:lnTo>
                <a:lnTo>
                  <a:pt x="12264" y="5768"/>
                </a:lnTo>
                <a:lnTo>
                  <a:pt x="12215" y="6108"/>
                </a:lnTo>
                <a:lnTo>
                  <a:pt x="12166" y="6473"/>
                </a:lnTo>
                <a:lnTo>
                  <a:pt x="12069" y="6814"/>
                </a:lnTo>
                <a:lnTo>
                  <a:pt x="11996" y="7154"/>
                </a:lnTo>
                <a:lnTo>
                  <a:pt x="11874" y="7495"/>
                </a:lnTo>
                <a:lnTo>
                  <a:pt x="11753" y="7836"/>
                </a:lnTo>
                <a:lnTo>
                  <a:pt x="11607" y="8152"/>
                </a:lnTo>
                <a:lnTo>
                  <a:pt x="11461" y="8493"/>
                </a:lnTo>
                <a:lnTo>
                  <a:pt x="11290" y="8785"/>
                </a:lnTo>
                <a:lnTo>
                  <a:pt x="11096" y="9077"/>
                </a:lnTo>
                <a:lnTo>
                  <a:pt x="10901" y="9369"/>
                </a:lnTo>
                <a:lnTo>
                  <a:pt x="10682" y="9636"/>
                </a:lnTo>
                <a:lnTo>
                  <a:pt x="10463" y="9880"/>
                </a:lnTo>
                <a:lnTo>
                  <a:pt x="10220" y="10123"/>
                </a:lnTo>
                <a:lnTo>
                  <a:pt x="9952" y="10342"/>
                </a:lnTo>
                <a:lnTo>
                  <a:pt x="9684" y="10537"/>
                </a:lnTo>
                <a:lnTo>
                  <a:pt x="9125" y="10902"/>
                </a:lnTo>
                <a:lnTo>
                  <a:pt x="8516" y="11218"/>
                </a:lnTo>
                <a:lnTo>
                  <a:pt x="7884" y="11534"/>
                </a:lnTo>
                <a:lnTo>
                  <a:pt x="7543" y="11680"/>
                </a:lnTo>
                <a:lnTo>
                  <a:pt x="7202" y="11802"/>
                </a:lnTo>
                <a:lnTo>
                  <a:pt x="6862" y="11899"/>
                </a:lnTo>
                <a:lnTo>
                  <a:pt x="6521" y="11997"/>
                </a:lnTo>
                <a:lnTo>
                  <a:pt x="6156" y="12045"/>
                </a:lnTo>
                <a:lnTo>
                  <a:pt x="5791" y="12118"/>
                </a:lnTo>
                <a:lnTo>
                  <a:pt x="5426" y="12143"/>
                </a:lnTo>
                <a:lnTo>
                  <a:pt x="4696" y="12143"/>
                </a:lnTo>
                <a:lnTo>
                  <a:pt x="4331" y="12094"/>
                </a:lnTo>
                <a:lnTo>
                  <a:pt x="3966" y="12045"/>
                </a:lnTo>
                <a:lnTo>
                  <a:pt x="3601" y="11997"/>
                </a:lnTo>
                <a:lnTo>
                  <a:pt x="2896" y="11826"/>
                </a:lnTo>
                <a:lnTo>
                  <a:pt x="2555" y="11729"/>
                </a:lnTo>
                <a:lnTo>
                  <a:pt x="2239" y="11607"/>
                </a:lnTo>
                <a:lnTo>
                  <a:pt x="1922" y="11461"/>
                </a:lnTo>
                <a:lnTo>
                  <a:pt x="1630" y="11291"/>
                </a:lnTo>
                <a:lnTo>
                  <a:pt x="1338" y="11145"/>
                </a:lnTo>
                <a:lnTo>
                  <a:pt x="998" y="10950"/>
                </a:lnTo>
                <a:lnTo>
                  <a:pt x="852" y="10829"/>
                </a:lnTo>
                <a:lnTo>
                  <a:pt x="730" y="10707"/>
                </a:lnTo>
                <a:lnTo>
                  <a:pt x="633" y="10585"/>
                </a:lnTo>
                <a:lnTo>
                  <a:pt x="584" y="10415"/>
                </a:lnTo>
                <a:lnTo>
                  <a:pt x="560" y="10366"/>
                </a:lnTo>
                <a:lnTo>
                  <a:pt x="535" y="10342"/>
                </a:lnTo>
                <a:lnTo>
                  <a:pt x="462" y="10318"/>
                </a:lnTo>
                <a:lnTo>
                  <a:pt x="365" y="10342"/>
                </a:lnTo>
                <a:lnTo>
                  <a:pt x="316" y="10391"/>
                </a:lnTo>
                <a:lnTo>
                  <a:pt x="243" y="10366"/>
                </a:lnTo>
                <a:lnTo>
                  <a:pt x="146" y="10391"/>
                </a:lnTo>
                <a:lnTo>
                  <a:pt x="73" y="10439"/>
                </a:lnTo>
                <a:lnTo>
                  <a:pt x="0" y="10512"/>
                </a:lnTo>
                <a:lnTo>
                  <a:pt x="0" y="10561"/>
                </a:lnTo>
                <a:lnTo>
                  <a:pt x="0" y="10610"/>
                </a:lnTo>
                <a:lnTo>
                  <a:pt x="146" y="11048"/>
                </a:lnTo>
                <a:lnTo>
                  <a:pt x="316" y="11461"/>
                </a:lnTo>
                <a:lnTo>
                  <a:pt x="487" y="11875"/>
                </a:lnTo>
                <a:lnTo>
                  <a:pt x="681" y="12264"/>
                </a:lnTo>
                <a:lnTo>
                  <a:pt x="900" y="12629"/>
                </a:lnTo>
                <a:lnTo>
                  <a:pt x="1144" y="12994"/>
                </a:lnTo>
                <a:lnTo>
                  <a:pt x="1411" y="13359"/>
                </a:lnTo>
                <a:lnTo>
                  <a:pt x="1679" y="13676"/>
                </a:lnTo>
                <a:lnTo>
                  <a:pt x="1971" y="13992"/>
                </a:lnTo>
                <a:lnTo>
                  <a:pt x="2263" y="14308"/>
                </a:lnTo>
                <a:lnTo>
                  <a:pt x="2604" y="14600"/>
                </a:lnTo>
                <a:lnTo>
                  <a:pt x="2920" y="14868"/>
                </a:lnTo>
                <a:lnTo>
                  <a:pt x="3285" y="15135"/>
                </a:lnTo>
                <a:lnTo>
                  <a:pt x="3650" y="15379"/>
                </a:lnTo>
                <a:lnTo>
                  <a:pt x="4039" y="15598"/>
                </a:lnTo>
                <a:lnTo>
                  <a:pt x="4429" y="15817"/>
                </a:lnTo>
                <a:lnTo>
                  <a:pt x="4866" y="16036"/>
                </a:lnTo>
                <a:lnTo>
                  <a:pt x="5280" y="16230"/>
                </a:lnTo>
                <a:lnTo>
                  <a:pt x="5718" y="16376"/>
                </a:lnTo>
                <a:lnTo>
                  <a:pt x="6156" y="16522"/>
                </a:lnTo>
                <a:lnTo>
                  <a:pt x="6618" y="16644"/>
                </a:lnTo>
                <a:lnTo>
                  <a:pt x="7056" y="16717"/>
                </a:lnTo>
                <a:lnTo>
                  <a:pt x="7494" y="16790"/>
                </a:lnTo>
                <a:lnTo>
                  <a:pt x="7957" y="16839"/>
                </a:lnTo>
                <a:lnTo>
                  <a:pt x="8857" y="16839"/>
                </a:lnTo>
                <a:lnTo>
                  <a:pt x="9319" y="16814"/>
                </a:lnTo>
                <a:lnTo>
                  <a:pt x="9757" y="16741"/>
                </a:lnTo>
                <a:lnTo>
                  <a:pt x="10220" y="16668"/>
                </a:lnTo>
                <a:lnTo>
                  <a:pt x="10658" y="16571"/>
                </a:lnTo>
                <a:lnTo>
                  <a:pt x="11120" y="16425"/>
                </a:lnTo>
                <a:lnTo>
                  <a:pt x="11558" y="16279"/>
                </a:lnTo>
                <a:lnTo>
                  <a:pt x="11923" y="16133"/>
                </a:lnTo>
                <a:lnTo>
                  <a:pt x="12264" y="15987"/>
                </a:lnTo>
                <a:lnTo>
                  <a:pt x="12604" y="15817"/>
                </a:lnTo>
                <a:lnTo>
                  <a:pt x="12920" y="15622"/>
                </a:lnTo>
                <a:lnTo>
                  <a:pt x="13237" y="15427"/>
                </a:lnTo>
                <a:lnTo>
                  <a:pt x="13553" y="15208"/>
                </a:lnTo>
                <a:lnTo>
                  <a:pt x="13845" y="14990"/>
                </a:lnTo>
                <a:lnTo>
                  <a:pt x="14137" y="14746"/>
                </a:lnTo>
                <a:lnTo>
                  <a:pt x="14405" y="14479"/>
                </a:lnTo>
                <a:lnTo>
                  <a:pt x="14672" y="14211"/>
                </a:lnTo>
                <a:lnTo>
                  <a:pt x="14940" y="13943"/>
                </a:lnTo>
                <a:lnTo>
                  <a:pt x="15183" y="13651"/>
                </a:lnTo>
                <a:lnTo>
                  <a:pt x="15402" y="13359"/>
                </a:lnTo>
                <a:lnTo>
                  <a:pt x="15621" y="13043"/>
                </a:lnTo>
                <a:lnTo>
                  <a:pt x="15840" y="12727"/>
                </a:lnTo>
                <a:lnTo>
                  <a:pt x="16035" y="12410"/>
                </a:lnTo>
                <a:lnTo>
                  <a:pt x="16205" y="12070"/>
                </a:lnTo>
                <a:lnTo>
                  <a:pt x="16376" y="11705"/>
                </a:lnTo>
                <a:lnTo>
                  <a:pt x="16546" y="11340"/>
                </a:lnTo>
                <a:lnTo>
                  <a:pt x="16668" y="10975"/>
                </a:lnTo>
                <a:lnTo>
                  <a:pt x="16911" y="10220"/>
                </a:lnTo>
                <a:lnTo>
                  <a:pt x="17106" y="9466"/>
                </a:lnTo>
                <a:lnTo>
                  <a:pt x="17154" y="9101"/>
                </a:lnTo>
                <a:lnTo>
                  <a:pt x="17179" y="8663"/>
                </a:lnTo>
                <a:lnTo>
                  <a:pt x="17179" y="8176"/>
                </a:lnTo>
                <a:lnTo>
                  <a:pt x="17179" y="7665"/>
                </a:lnTo>
                <a:lnTo>
                  <a:pt x="17106" y="6717"/>
                </a:lnTo>
                <a:lnTo>
                  <a:pt x="17057" y="6352"/>
                </a:lnTo>
                <a:lnTo>
                  <a:pt x="17008" y="6108"/>
                </a:lnTo>
                <a:lnTo>
                  <a:pt x="16814" y="5524"/>
                </a:lnTo>
                <a:lnTo>
                  <a:pt x="16619" y="4965"/>
                </a:lnTo>
                <a:lnTo>
                  <a:pt x="16376" y="4429"/>
                </a:lnTo>
                <a:lnTo>
                  <a:pt x="16108" y="3918"/>
                </a:lnTo>
                <a:lnTo>
                  <a:pt x="15816" y="3432"/>
                </a:lnTo>
                <a:lnTo>
                  <a:pt x="15475" y="2969"/>
                </a:lnTo>
                <a:lnTo>
                  <a:pt x="15110" y="2507"/>
                </a:lnTo>
                <a:lnTo>
                  <a:pt x="14697" y="2093"/>
                </a:lnTo>
                <a:lnTo>
                  <a:pt x="14283" y="1704"/>
                </a:lnTo>
                <a:lnTo>
                  <a:pt x="13845" y="1363"/>
                </a:lnTo>
                <a:lnTo>
                  <a:pt x="13358" y="1023"/>
                </a:lnTo>
                <a:lnTo>
                  <a:pt x="12872" y="706"/>
                </a:lnTo>
                <a:lnTo>
                  <a:pt x="12361" y="439"/>
                </a:lnTo>
                <a:lnTo>
                  <a:pt x="12093" y="341"/>
                </a:lnTo>
                <a:lnTo>
                  <a:pt x="11826" y="244"/>
                </a:lnTo>
                <a:lnTo>
                  <a:pt x="11558" y="147"/>
                </a:lnTo>
                <a:lnTo>
                  <a:pt x="11266" y="98"/>
                </a:lnTo>
                <a:lnTo>
                  <a:pt x="10998" y="49"/>
                </a:lnTo>
                <a:lnTo>
                  <a:pt x="107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7;p22"/>
          <p:cNvSpPr/>
          <p:nvPr/>
        </p:nvSpPr>
        <p:spPr>
          <a:xfrm rot="20908175">
            <a:off x="6774958" y="413522"/>
            <a:ext cx="327032" cy="31779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Tree>
    <p:extLst>
      <p:ext uri="{BB962C8B-B14F-4D97-AF65-F5344CB8AC3E}">
        <p14:creationId xmlns:p14="http://schemas.microsoft.com/office/powerpoint/2010/main" val="97342857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circle(in)">
                                      <p:cBhvr>
                                        <p:cTn id="7" dur="20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0"/>
            <a:ext cx="9144000" cy="5143500"/>
          </a:xfrm>
          <a:prstGeom prst="rect">
            <a:avLst/>
          </a:prstGeom>
        </p:spPr>
      </p:pic>
      <p:sp>
        <p:nvSpPr>
          <p:cNvPr id="275" name="Google Shape;275;p38"/>
          <p:cNvSpPr txBox="1">
            <a:spLocks noGrp="1"/>
          </p:cNvSpPr>
          <p:nvPr>
            <p:ph type="title"/>
          </p:nvPr>
        </p:nvSpPr>
        <p:spPr>
          <a:xfrm>
            <a:off x="0" y="-200"/>
            <a:ext cx="9144000" cy="1394660"/>
          </a:xfrm>
          <a:prstGeom prst="rect">
            <a:avLst/>
          </a:prstGeom>
        </p:spPr>
        <p:style>
          <a:lnRef idx="1">
            <a:schemeClr val="accent5"/>
          </a:lnRef>
          <a:fillRef idx="2">
            <a:schemeClr val="accent5"/>
          </a:fillRef>
          <a:effectRef idx="1">
            <a:schemeClr val="accent5"/>
          </a:effectRef>
          <a:fontRef idx="minor">
            <a:schemeClr val="dk1"/>
          </a:fontRef>
        </p:style>
        <p:txBody>
          <a:bodyPr spcFirstLastPara="1" wrap="square" lIns="0" tIns="0" rIns="0" bIns="0" anchor="b" anchorCtr="0">
            <a:noAutofit/>
          </a:bodyPr>
          <a:lstStyle/>
          <a:p>
            <a:r>
              <a:rPr lang="vi-VN" sz="3600" dirty="0">
                <a:ln w="0"/>
                <a:solidFill>
                  <a:schemeClr val="accent1">
                    <a:lumMod val="75000"/>
                  </a:schemeClr>
                </a:solidFill>
                <a:effectLst>
                  <a:outerShdw blurRad="38100" dist="19050" dir="2700000" algn="tl" rotWithShape="0">
                    <a:schemeClr val="dk1">
                      <a:alpha val="40000"/>
                    </a:schemeClr>
                  </a:outerShdw>
                </a:effectLst>
              </a:rPr>
              <a:t>thiết kế, lập trình, lắp đặt mạch thực tế</a:t>
            </a:r>
            <a:br>
              <a:rPr lang="vi-VN" sz="3600" dirty="0">
                <a:ln w="0"/>
                <a:solidFill>
                  <a:schemeClr val="accent1">
                    <a:lumMod val="75000"/>
                  </a:schemeClr>
                </a:solidFill>
                <a:effectLst>
                  <a:outerShdw blurRad="38100" dist="19050" dir="2700000" algn="tl" rotWithShape="0">
                    <a:schemeClr val="dk1">
                      <a:alpha val="40000"/>
                    </a:schemeClr>
                  </a:outerShdw>
                </a:effectLst>
              </a:rPr>
            </a:br>
            <a:endParaRPr lang="vi-VN" sz="3600" dirty="0">
              <a:ln w="0"/>
              <a:solidFill>
                <a:schemeClr val="accent1">
                  <a:lumMod val="75000"/>
                </a:schemeClr>
              </a:solidFill>
              <a:effectLst>
                <a:outerShdw blurRad="38100" dist="19050" dir="2700000" algn="tl" rotWithShape="0">
                  <a:schemeClr val="dk1">
                    <a:alpha val="40000"/>
                  </a:schemeClr>
                </a:outerShdw>
              </a:effectLst>
            </a:endParaRPr>
          </a:p>
        </p:txBody>
      </p:sp>
      <p:graphicFrame>
        <p:nvGraphicFramePr>
          <p:cNvPr id="2" name="Diagram 1"/>
          <p:cNvGraphicFramePr/>
          <p:nvPr>
            <p:extLst>
              <p:ext uri="{D42A27DB-BD31-4B8C-83A1-F6EECF244321}">
                <p14:modId xmlns:p14="http://schemas.microsoft.com/office/powerpoint/2010/main" val="432143625"/>
              </p:ext>
            </p:extLst>
          </p:nvPr>
        </p:nvGraphicFramePr>
        <p:xfrm>
          <a:off x="0" y="1143000"/>
          <a:ext cx="9144000" cy="40002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 name="Google Shape;596;p50"/>
          <p:cNvSpPr/>
          <p:nvPr/>
        </p:nvSpPr>
        <p:spPr>
          <a:xfrm>
            <a:off x="8058735" y="169689"/>
            <a:ext cx="693379" cy="803623"/>
          </a:xfrm>
          <a:custGeom>
            <a:avLst/>
            <a:gdLst/>
            <a:ahLst/>
            <a:cxnLst/>
            <a:rect l="l" t="t" r="r" b="b"/>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chemeClr val="tx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50000"/>
                </a:schemeClr>
              </a:solidFill>
            </a:endParaRPr>
          </a:p>
        </p:txBody>
      </p:sp>
      <p:sp>
        <p:nvSpPr>
          <p:cNvPr id="12" name="Google Shape;586;p50"/>
          <p:cNvSpPr/>
          <p:nvPr/>
        </p:nvSpPr>
        <p:spPr>
          <a:xfrm rot="21073731">
            <a:off x="318082" y="364671"/>
            <a:ext cx="596319" cy="603198"/>
          </a:xfrm>
          <a:custGeom>
            <a:avLst/>
            <a:gdLst/>
            <a:ahLst/>
            <a:cxnLst/>
            <a:rect l="l" t="t" r="r" b="b"/>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C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75"/>
                                        </p:tgtEl>
                                        <p:attrNameLst>
                                          <p:attrName>style.visibility</p:attrName>
                                        </p:attrNameLst>
                                      </p:cBhvr>
                                      <p:to>
                                        <p:strVal val="visible"/>
                                      </p:to>
                                    </p:set>
                                    <p:animEffect transition="in" filter="wipe(down)">
                                      <p:cBhvr>
                                        <p:cTn id="7" dur="500"/>
                                        <p:tgtEl>
                                          <p:spTgt spid="27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5" grpId="0" animBg="1"/>
      <p:bldGraphic spid="2" grpId="0">
        <p:bldAsOne/>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26</a:t>
            </a:fld>
            <a:endParaRPr lang="e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0623"/>
          </a:xfrm>
          <a:prstGeom prst="rect">
            <a:avLst/>
          </a:prstGeom>
        </p:spPr>
      </p:pic>
      <p:sp>
        <p:nvSpPr>
          <p:cNvPr id="6" name="TextBox 5"/>
          <p:cNvSpPr txBox="1"/>
          <p:nvPr/>
        </p:nvSpPr>
        <p:spPr>
          <a:xfrm>
            <a:off x="1102980" y="434534"/>
            <a:ext cx="6389340" cy="584775"/>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lvl="0" algn="ctr"/>
            <a:r>
              <a:rPr lang="vi-VN" sz="3200" dirty="0">
                <a:latin typeface="Times New Roman" panose="02020603050405020304" pitchFamily="18" charset="0"/>
                <a:cs typeface="Times New Roman" panose="02020603050405020304" pitchFamily="18" charset="0"/>
              </a:rPr>
              <a:t>1. </a:t>
            </a:r>
            <a:r>
              <a:rPr lang="en-US" sz="3200" dirty="0">
                <a:latin typeface="Times New Roman" panose="02020603050405020304" pitchFamily="18" charset="0"/>
                <a:cs typeface="Times New Roman" panose="02020603050405020304" pitchFamily="18" charset="0"/>
              </a:rPr>
              <a:t>Giới thiệu chung của hệ thống</a:t>
            </a:r>
          </a:p>
        </p:txBody>
      </p:sp>
      <p:sp>
        <p:nvSpPr>
          <p:cNvPr id="7" name="TextBox 6"/>
          <p:cNvSpPr txBox="1"/>
          <p:nvPr/>
        </p:nvSpPr>
        <p:spPr>
          <a:xfrm>
            <a:off x="1303005" y="1407735"/>
            <a:ext cx="5989290" cy="3046988"/>
          </a:xfrm>
          <a:prstGeom prst="rect">
            <a:avLst/>
          </a:prstGeom>
          <a:noFill/>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Mô hình được thiết kế dựa trên nguyên lý cảm biến tốc độ và khoảng cách. Gồm 1 vi xử lí trung tâm, 2 module rada cảm biến khoảng cách, 2 module đèn led 3 màu, 1 màng hình led hiển thị, 1 nguồn cấp 9v. Mô hình được thiết kế lắp ráp và lập trình bằng Arduino sử dụng ngôn ngữ C#.	</a:t>
            </a:r>
          </a:p>
          <a:p>
            <a:pPr algn="ct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88851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circle(in)">
                                      <p:cBhvr>
                                        <p:cTn id="12"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27</a:t>
            </a:fld>
            <a:endParaRPr lang="e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TextBox 4"/>
          <p:cNvSpPr txBox="1"/>
          <p:nvPr/>
        </p:nvSpPr>
        <p:spPr>
          <a:xfrm>
            <a:off x="3063240" y="582930"/>
            <a:ext cx="4263390" cy="584775"/>
          </a:xfrm>
          <a:prstGeom prst="rect">
            <a:avLst/>
          </a:prstGeom>
          <a:noFill/>
        </p:spPr>
        <p:txBody>
          <a:bodyPr wrap="square" rtlCol="0">
            <a:spAutoFit/>
          </a:bodyPr>
          <a:lstStyle/>
          <a:p>
            <a:r>
              <a:rPr lang="vi-VN" sz="3200" b="1" dirty="0">
                <a:latin typeface="Times New Roman" panose="02020603050405020304" pitchFamily="18" charset="0"/>
                <a:cs typeface="Times New Roman" panose="02020603050405020304" pitchFamily="18" charset="0"/>
              </a:rPr>
              <a:t>2. </a:t>
            </a:r>
            <a:r>
              <a:rPr lang="en-US" sz="3200" b="1" dirty="0">
                <a:latin typeface="Times New Roman" panose="02020603050405020304" pitchFamily="18" charset="0"/>
                <a:cs typeface="Times New Roman" panose="02020603050405020304" pitchFamily="18" charset="0"/>
              </a:rPr>
              <a:t>Thiết kế mạch</a:t>
            </a:r>
          </a:p>
        </p:txBody>
      </p:sp>
      <p:pic>
        <p:nvPicPr>
          <p:cNvPr id="6" name="Picture 5"/>
          <p:cNvPicPr/>
          <p:nvPr/>
        </p:nvPicPr>
        <p:blipFill rotWithShape="1">
          <a:blip r:embed="rId3">
            <a:extLst>
              <a:ext uri="{28A0092B-C50C-407E-A947-70E740481C1C}">
                <a14:useLocalDpi xmlns:a14="http://schemas.microsoft.com/office/drawing/2010/main" val="0"/>
              </a:ext>
            </a:extLst>
          </a:blip>
          <a:srcRect l="5163" t="24081" r="4586" b="38479"/>
          <a:stretch/>
        </p:blipFill>
        <p:spPr>
          <a:xfrm>
            <a:off x="457200" y="1303020"/>
            <a:ext cx="8366760" cy="2823210"/>
          </a:xfrm>
          <a:prstGeom prst="rect">
            <a:avLst/>
          </a:prstGeom>
        </p:spPr>
      </p:pic>
    </p:spTree>
    <p:extLst>
      <p:ext uri="{BB962C8B-B14F-4D97-AF65-F5344CB8AC3E}">
        <p14:creationId xmlns:p14="http://schemas.microsoft.com/office/powerpoint/2010/main" val="290171753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circle(in)">
                                      <p:cBhvr>
                                        <p:cTn id="14"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28</a:t>
            </a:fld>
            <a:endParaRPr lang="en"/>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9144000" cy="5154003"/>
          </a:xfrm>
          <a:prstGeom prst="rect">
            <a:avLst/>
          </a:prstGeom>
        </p:spPr>
      </p:pic>
      <p:sp>
        <p:nvSpPr>
          <p:cNvPr id="10" name="Line Callout 3 9"/>
          <p:cNvSpPr/>
          <p:nvPr/>
        </p:nvSpPr>
        <p:spPr>
          <a:xfrm>
            <a:off x="2926080" y="2045505"/>
            <a:ext cx="3291840" cy="1062990"/>
          </a:xfrm>
          <a:prstGeom prst="borderCallout3">
            <a:avLst>
              <a:gd name="adj1" fmla="val 35954"/>
              <a:gd name="adj2" fmla="val -5208"/>
              <a:gd name="adj3" fmla="val 35954"/>
              <a:gd name="adj4" fmla="val -14931"/>
              <a:gd name="adj5" fmla="val 112903"/>
              <a:gd name="adj6" fmla="val -29167"/>
              <a:gd name="adj7" fmla="val 182855"/>
              <a:gd name="adj8" fmla="val -763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3200" dirty="0">
                <a:latin typeface="Times New Roman" panose="02020603050405020304" pitchFamily="18" charset="0"/>
                <a:cs typeface="Times New Roman" panose="02020603050405020304" pitchFamily="18" charset="0"/>
              </a:rPr>
              <a:t>3. Lập trình</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4091868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10"/>
                                        </p:tgtEl>
                                        <p:attrNameLst>
                                          <p:attrName>style.color</p:attrName>
                                        </p:attrNameLst>
                                      </p:cBhvr>
                                      <p:to>
                                        <a:schemeClr val="bg1"/>
                                      </p:to>
                                    </p:animClr>
                                    <p:animClr clrSpc="rgb" dir="cw">
                                      <p:cBhvr>
                                        <p:cTn id="7" dur="250" autoRev="1" fill="remove"/>
                                        <p:tgtEl>
                                          <p:spTgt spid="10"/>
                                        </p:tgtEl>
                                        <p:attrNameLst>
                                          <p:attrName>fillcolor</p:attrName>
                                        </p:attrNameLst>
                                      </p:cBhvr>
                                      <p:to>
                                        <a:schemeClr val="bg1"/>
                                      </p:to>
                                    </p:animClr>
                                    <p:set>
                                      <p:cBhvr>
                                        <p:cTn id="8" dur="250" autoRev="1" fill="remove"/>
                                        <p:tgtEl>
                                          <p:spTgt spid="10"/>
                                        </p:tgtEl>
                                        <p:attrNameLst>
                                          <p:attrName>fill.type</p:attrName>
                                        </p:attrNameLst>
                                      </p:cBhvr>
                                      <p:to>
                                        <p:strVal val="solid"/>
                                      </p:to>
                                    </p:set>
                                    <p:set>
                                      <p:cBhvr>
                                        <p:cTn id="9" dur="250" autoRev="1" fill="remove"/>
                                        <p:tgtEl>
                                          <p:spTgt spid="10"/>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29</a:t>
            </a:fld>
            <a:endParaRPr lang="en"/>
          </a:p>
        </p:txBody>
      </p:sp>
      <p:sp>
        <p:nvSpPr>
          <p:cNvPr id="2" name="Text Placeholder 1"/>
          <p:cNvSpPr>
            <a:spLocks noGrp="1"/>
          </p:cNvSpPr>
          <p:nvPr>
            <p:ph type="body" idx="1"/>
          </p:nvPr>
        </p:nvSpPr>
        <p:spPr/>
        <p:txBody>
          <a:bodyPr/>
          <a:lstStyle/>
          <a:p>
            <a:endParaRPr lang="en-US"/>
          </a:p>
        </p:txBody>
      </p:sp>
      <p:pic>
        <p:nvPicPr>
          <p:cNvPr id="9" name="Picture 8"/>
          <p:cNvPicPr/>
          <p:nvPr/>
        </p:nvPicPr>
        <p:blipFill>
          <a:blip r:embed="rId2"/>
          <a:stretch>
            <a:fillRect/>
          </a:stretch>
        </p:blipFill>
        <p:spPr>
          <a:xfrm>
            <a:off x="0" y="0"/>
            <a:ext cx="9144000" cy="5143300"/>
          </a:xfrm>
          <a:prstGeom prst="rect">
            <a:avLst/>
          </a:prstGeom>
        </p:spPr>
      </p:pic>
    </p:spTree>
    <p:extLst>
      <p:ext uri="{BB962C8B-B14F-4D97-AF65-F5344CB8AC3E}">
        <p14:creationId xmlns:p14="http://schemas.microsoft.com/office/powerpoint/2010/main" val="1304094648"/>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2"/>
          <p:cNvSpPr txBox="1">
            <a:spLocks noGrp="1"/>
          </p:cNvSpPr>
          <p:nvPr>
            <p:ph type="ctrTitle" idx="4294967295"/>
          </p:nvPr>
        </p:nvSpPr>
        <p:spPr>
          <a:xfrm>
            <a:off x="1632705" y="2216811"/>
            <a:ext cx="5878590" cy="2182871"/>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7200" dirty="0">
                <a:solidFill>
                  <a:schemeClr val="bg1"/>
                </a:solidFill>
              </a:rPr>
              <a:t>CHƯƠNG 1:</a:t>
            </a:r>
            <a:br>
              <a:rPr lang="en" sz="7200" dirty="0">
                <a:solidFill>
                  <a:schemeClr val="bg1"/>
                </a:solidFill>
              </a:rPr>
            </a:br>
            <a:r>
              <a:rPr lang="vi-VN" sz="7200" dirty="0">
                <a:solidFill>
                  <a:schemeClr val="bg1"/>
                </a:solidFill>
              </a:rPr>
              <a:t>giới thiệu tổng quát về giải pháp</a:t>
            </a:r>
            <a:endParaRPr sz="7200" dirty="0">
              <a:solidFill>
                <a:schemeClr val="bg1"/>
              </a:solidFill>
            </a:endParaRPr>
          </a:p>
        </p:txBody>
      </p:sp>
      <p:sp>
        <p:nvSpPr>
          <p:cNvPr id="105" name="Google Shape;105;p22"/>
          <p:cNvSpPr/>
          <p:nvPr/>
        </p:nvSpPr>
        <p:spPr>
          <a:xfrm>
            <a:off x="5589270" y="68820"/>
            <a:ext cx="1098277" cy="1171445"/>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 name="Google Shape;106;p22"/>
          <p:cNvSpPr/>
          <p:nvPr/>
        </p:nvSpPr>
        <p:spPr>
          <a:xfrm rot="274297">
            <a:off x="1660515" y="876450"/>
            <a:ext cx="746986" cy="727631"/>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 name="Google Shape;107;p22"/>
          <p:cNvSpPr/>
          <p:nvPr/>
        </p:nvSpPr>
        <p:spPr>
          <a:xfrm>
            <a:off x="4408484" y="683039"/>
            <a:ext cx="327032" cy="31779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 name="Google Shape;108;p22"/>
          <p:cNvSpPr/>
          <p:nvPr/>
        </p:nvSpPr>
        <p:spPr>
          <a:xfrm rot="2487314">
            <a:off x="3962084" y="2111708"/>
            <a:ext cx="232678" cy="226104"/>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9" name="Google Shape;109;p22"/>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8" name="Google Shape;107;p22"/>
          <p:cNvSpPr/>
          <p:nvPr/>
        </p:nvSpPr>
        <p:spPr>
          <a:xfrm>
            <a:off x="6524031" y="1171445"/>
            <a:ext cx="327032" cy="31779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wipe(down)">
                                      <p:cBhvr>
                                        <p:cTn id="7" dur="580">
                                          <p:stCondLst>
                                            <p:cond delay="0"/>
                                          </p:stCondLst>
                                        </p:cTn>
                                        <p:tgtEl>
                                          <p:spTgt spid="103"/>
                                        </p:tgtEl>
                                      </p:cBhvr>
                                    </p:animEffect>
                                    <p:anim calcmode="lin" valueType="num">
                                      <p:cBhvr>
                                        <p:cTn id="8" dur="1822" tmFilter="0,0; 0.14,0.36; 0.43,0.73; 0.71,0.91; 1.0,1.0">
                                          <p:stCondLst>
                                            <p:cond delay="0"/>
                                          </p:stCondLst>
                                        </p:cTn>
                                        <p:tgtEl>
                                          <p:spTgt spid="10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0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0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0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03"/>
                                        </p:tgtEl>
                                        <p:attrNameLst>
                                          <p:attrName>ppt_y</p:attrName>
                                        </p:attrNameLst>
                                      </p:cBhvr>
                                      <p:tavLst>
                                        <p:tav tm="0" fmla="#ppt_y-sin(pi*$)/81">
                                          <p:val>
                                            <p:fltVal val="0"/>
                                          </p:val>
                                        </p:tav>
                                        <p:tav tm="100000">
                                          <p:val>
                                            <p:fltVal val="1"/>
                                          </p:val>
                                        </p:tav>
                                      </p:tavLst>
                                    </p:anim>
                                    <p:animScale>
                                      <p:cBhvr>
                                        <p:cTn id="13" dur="26">
                                          <p:stCondLst>
                                            <p:cond delay="650"/>
                                          </p:stCondLst>
                                        </p:cTn>
                                        <p:tgtEl>
                                          <p:spTgt spid="103"/>
                                        </p:tgtEl>
                                      </p:cBhvr>
                                      <p:to x="100000" y="60000"/>
                                    </p:animScale>
                                    <p:animScale>
                                      <p:cBhvr>
                                        <p:cTn id="14" dur="166" decel="50000">
                                          <p:stCondLst>
                                            <p:cond delay="676"/>
                                          </p:stCondLst>
                                        </p:cTn>
                                        <p:tgtEl>
                                          <p:spTgt spid="103"/>
                                        </p:tgtEl>
                                      </p:cBhvr>
                                      <p:to x="100000" y="100000"/>
                                    </p:animScale>
                                    <p:animScale>
                                      <p:cBhvr>
                                        <p:cTn id="15" dur="26">
                                          <p:stCondLst>
                                            <p:cond delay="1312"/>
                                          </p:stCondLst>
                                        </p:cTn>
                                        <p:tgtEl>
                                          <p:spTgt spid="103"/>
                                        </p:tgtEl>
                                      </p:cBhvr>
                                      <p:to x="100000" y="80000"/>
                                    </p:animScale>
                                    <p:animScale>
                                      <p:cBhvr>
                                        <p:cTn id="16" dur="166" decel="50000">
                                          <p:stCondLst>
                                            <p:cond delay="1338"/>
                                          </p:stCondLst>
                                        </p:cTn>
                                        <p:tgtEl>
                                          <p:spTgt spid="103"/>
                                        </p:tgtEl>
                                      </p:cBhvr>
                                      <p:to x="100000" y="100000"/>
                                    </p:animScale>
                                    <p:animScale>
                                      <p:cBhvr>
                                        <p:cTn id="17" dur="26">
                                          <p:stCondLst>
                                            <p:cond delay="1642"/>
                                          </p:stCondLst>
                                        </p:cTn>
                                        <p:tgtEl>
                                          <p:spTgt spid="103"/>
                                        </p:tgtEl>
                                      </p:cBhvr>
                                      <p:to x="100000" y="90000"/>
                                    </p:animScale>
                                    <p:animScale>
                                      <p:cBhvr>
                                        <p:cTn id="18" dur="166" decel="50000">
                                          <p:stCondLst>
                                            <p:cond delay="1668"/>
                                          </p:stCondLst>
                                        </p:cTn>
                                        <p:tgtEl>
                                          <p:spTgt spid="103"/>
                                        </p:tgtEl>
                                      </p:cBhvr>
                                      <p:to x="100000" y="100000"/>
                                    </p:animScale>
                                    <p:animScale>
                                      <p:cBhvr>
                                        <p:cTn id="19" dur="26">
                                          <p:stCondLst>
                                            <p:cond delay="1808"/>
                                          </p:stCondLst>
                                        </p:cTn>
                                        <p:tgtEl>
                                          <p:spTgt spid="103"/>
                                        </p:tgtEl>
                                      </p:cBhvr>
                                      <p:to x="100000" y="95000"/>
                                    </p:animScale>
                                    <p:animScale>
                                      <p:cBhvr>
                                        <p:cTn id="20" dur="166" decel="50000">
                                          <p:stCondLst>
                                            <p:cond delay="1834"/>
                                          </p:stCondLst>
                                        </p:cTn>
                                        <p:tgtEl>
                                          <p:spTgt spid="10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30</a:t>
            </a:fld>
            <a:endParaRPr lang="en"/>
          </a:p>
        </p:txBody>
      </p:sp>
      <p:pic>
        <p:nvPicPr>
          <p:cNvPr id="5" name="Picture 4"/>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538855520"/>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31</a:t>
            </a:fld>
            <a:endParaRPr lang="en"/>
          </a:p>
        </p:txBody>
      </p:sp>
      <p:pic>
        <p:nvPicPr>
          <p:cNvPr id="5" name="Picture 4"/>
          <p:cNvPicPr/>
          <p:nvPr/>
        </p:nvPicPr>
        <p:blipFill>
          <a:blip r:embed="rId2"/>
          <a:stretch>
            <a:fillRect/>
          </a:stretch>
        </p:blipFill>
        <p:spPr>
          <a:xfrm>
            <a:off x="0" y="0"/>
            <a:ext cx="9144000" cy="5143300"/>
          </a:xfrm>
          <a:prstGeom prst="rect">
            <a:avLst/>
          </a:prstGeom>
        </p:spPr>
      </p:pic>
    </p:spTree>
    <p:extLst>
      <p:ext uri="{BB962C8B-B14F-4D97-AF65-F5344CB8AC3E}">
        <p14:creationId xmlns:p14="http://schemas.microsoft.com/office/powerpoint/2010/main" val="816966543"/>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32</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300"/>
          </a:xfrm>
          <a:prstGeom prst="rect">
            <a:avLst/>
          </a:prstGeom>
        </p:spPr>
      </p:pic>
      <p:sp>
        <p:nvSpPr>
          <p:cNvPr id="6" name="TextBox 5"/>
          <p:cNvSpPr txBox="1"/>
          <p:nvPr/>
        </p:nvSpPr>
        <p:spPr>
          <a:xfrm>
            <a:off x="1017270" y="1095316"/>
            <a:ext cx="2468880" cy="584775"/>
          </a:xfrm>
          <a:prstGeom prst="rect">
            <a:avLst/>
          </a:prstGeom>
          <a:noFill/>
        </p:spPr>
        <p:txBody>
          <a:bodyPr wrap="square" rtlCol="0">
            <a:prstTxWarp prst="textArchUp">
              <a:avLst/>
            </a:prstTxWarp>
            <a:spAutoFit/>
          </a:bodyPr>
          <a:lstStyle/>
          <a:p>
            <a:r>
              <a:rPr lang="vi-VN" sz="4400" dirty="0">
                <a:solidFill>
                  <a:schemeClr val="accent3">
                    <a:lumMod val="75000"/>
                  </a:schemeClr>
                </a:solidFill>
                <a:latin typeface="Times New Roman" panose="02020603050405020304" pitchFamily="18" charset="0"/>
                <a:cs typeface="Times New Roman" panose="02020603050405020304" pitchFamily="18" charset="0"/>
              </a:rPr>
              <a:t>4. Lắp đặt</a:t>
            </a:r>
            <a:endParaRPr lang="en-US" sz="4400" dirty="0">
              <a:solidFill>
                <a:schemeClr val="accent3">
                  <a:lumMod val="75000"/>
                </a:schemeClr>
              </a:solidFill>
              <a:latin typeface="Times New Roman" panose="02020603050405020304" pitchFamily="18" charset="0"/>
              <a:cs typeface="Times New Roman" panose="02020603050405020304" pitchFamily="18" charset="0"/>
            </a:endParaRPr>
          </a:p>
        </p:txBody>
      </p:sp>
      <p:sp>
        <p:nvSpPr>
          <p:cNvPr id="7" name="TextBox 6"/>
          <p:cNvSpPr txBox="1"/>
          <p:nvPr/>
        </p:nvSpPr>
        <p:spPr>
          <a:xfrm>
            <a:off x="731520" y="1863090"/>
            <a:ext cx="7589520" cy="2308324"/>
          </a:xfrm>
          <a:prstGeom prst="rect">
            <a:avLst/>
          </a:prstGeom>
          <a:noFill/>
        </p:spPr>
        <p:txBody>
          <a:bodyPr wrap="square" rtlCol="0">
            <a:spAutoFit/>
          </a:bodyPr>
          <a:lstStyle/>
          <a:p>
            <a:pPr algn="just"/>
            <a:r>
              <a:rPr lang="vi-VN"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Sản phẩm được cải tiến từ các giải pháp cảnh báo giao thông. Được gia công từ những linh kiện rời dễ dàng thay thế và bảo hành. Thời gian cảnh báo chính xác nhanh chóng. Giá thành rẻ. </a:t>
            </a:r>
            <a:r>
              <a:rPr lang="fr-FR" sz="2400" dirty="0">
                <a:latin typeface="Times New Roman" panose="02020603050405020304" pitchFamily="18" charset="0"/>
                <a:cs typeface="Times New Roman" panose="02020603050405020304" pitchFamily="18" charset="0"/>
              </a:rPr>
              <a:t>Nếu mô hình được áp dụng thực tế sẽ giảm thiểu được tai nạn giao thông trên cả nước và địa bàn tỉnh bình thuận nói riêng.</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66093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down)">
                                      <p:cBhvr>
                                        <p:cTn id="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33</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300"/>
          </a:xfrm>
          <a:prstGeom prst="rect">
            <a:avLst/>
          </a:prstGeom>
        </p:spPr>
      </p:pic>
      <p:pic>
        <p:nvPicPr>
          <p:cNvPr id="4" name="Picture 3" descr="z3494262168230_247c26c48aa74eef1612d08bcc60b398"/>
          <p:cNvPicPr/>
          <p:nvPr/>
        </p:nvPicPr>
        <p:blipFill>
          <a:blip r:embed="rId3"/>
          <a:stretch>
            <a:fillRect/>
          </a:stretch>
        </p:blipFill>
        <p:spPr>
          <a:xfrm>
            <a:off x="289877" y="542607"/>
            <a:ext cx="2917825" cy="3332163"/>
          </a:xfrm>
          <a:prstGeom prst="rect">
            <a:avLst/>
          </a:prstGeom>
        </p:spPr>
      </p:pic>
      <p:pic>
        <p:nvPicPr>
          <p:cNvPr id="5" name="Picture 4" descr="z3494262201036_bf4b24e8f930415879db2d5920e66024"/>
          <p:cNvPicPr/>
          <p:nvPr/>
        </p:nvPicPr>
        <p:blipFill>
          <a:blip r:embed="rId4"/>
          <a:stretch>
            <a:fillRect/>
          </a:stretch>
        </p:blipFill>
        <p:spPr>
          <a:xfrm>
            <a:off x="3564095" y="542607"/>
            <a:ext cx="2345055" cy="3332163"/>
          </a:xfrm>
          <a:prstGeom prst="rect">
            <a:avLst/>
          </a:prstGeom>
        </p:spPr>
      </p:pic>
      <p:pic>
        <p:nvPicPr>
          <p:cNvPr id="6" name="Picture 5" descr="z3494262244721_5d429571b9db8c979e3e66825ede204c"/>
          <p:cNvPicPr/>
          <p:nvPr/>
        </p:nvPicPr>
        <p:blipFill>
          <a:blip r:embed="rId5"/>
          <a:stretch>
            <a:fillRect/>
          </a:stretch>
        </p:blipFill>
        <p:spPr>
          <a:xfrm>
            <a:off x="6239589" y="542607"/>
            <a:ext cx="2573972" cy="3332163"/>
          </a:xfrm>
          <a:prstGeom prst="rect">
            <a:avLst/>
          </a:prstGeom>
        </p:spPr>
      </p:pic>
      <p:sp>
        <p:nvSpPr>
          <p:cNvPr id="7" name="TextBox 6"/>
          <p:cNvSpPr txBox="1"/>
          <p:nvPr/>
        </p:nvSpPr>
        <p:spPr>
          <a:xfrm>
            <a:off x="2915878" y="4185135"/>
            <a:ext cx="3641488" cy="461665"/>
          </a:xfrm>
          <a:prstGeom prst="rect">
            <a:avLst/>
          </a:prstGeom>
          <a:noFill/>
        </p:spPr>
        <p:txBody>
          <a:bodyPr wrap="square" rtlCol="0">
            <a:spAutoFit/>
          </a:bodyPr>
          <a:lstStyle/>
          <a:p>
            <a:r>
              <a:rPr lang="vi-VN" sz="2400" dirty="0">
                <a:latin typeface="Times New Roman" panose="02020603050405020304" pitchFamily="18" charset="0"/>
                <a:cs typeface="Times New Roman" panose="02020603050405020304" pitchFamily="18" charset="0"/>
              </a:rPr>
              <a:t>Hình ảnh thực tế sản phẩm</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35129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circle(in)">
                                      <p:cBhvr>
                                        <p:cTn id="13" dur="20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ircle(in)">
                                      <p:cBhvr>
                                        <p:cTn id="18" dur="20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circle(in)">
                                      <p:cBhvr>
                                        <p:cTn id="23"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34</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 name="TextBox 3"/>
          <p:cNvSpPr txBox="1"/>
          <p:nvPr/>
        </p:nvSpPr>
        <p:spPr>
          <a:xfrm>
            <a:off x="1674495" y="308610"/>
            <a:ext cx="5795010" cy="584775"/>
          </a:xfrm>
          <a:prstGeom prst="rect">
            <a:avLst/>
          </a:prstGeom>
        </p:spPr>
        <p:style>
          <a:lnRef idx="2">
            <a:schemeClr val="accent2"/>
          </a:lnRef>
          <a:fillRef idx="1">
            <a:schemeClr val="lt1"/>
          </a:fillRef>
          <a:effectRef idx="0">
            <a:schemeClr val="accent2"/>
          </a:effectRef>
          <a:fontRef idx="minor">
            <a:schemeClr val="dk1"/>
          </a:fontRef>
        </p:style>
        <p:txBody>
          <a:bodyPr wrap="square" rtlCol="0">
            <a:prstTxWarp prst="textDoubleWave1">
              <a:avLst/>
            </a:prstTxWarp>
            <a:spAutoFit/>
          </a:bodyPr>
          <a:lstStyle/>
          <a:p>
            <a:r>
              <a:rPr lang="vi-VN" sz="3200" dirty="0">
                <a:latin typeface="Times New Roman" panose="02020603050405020304" pitchFamily="18" charset="0"/>
                <a:cs typeface="Times New Roman" panose="02020603050405020304" pitchFamily="18" charset="0"/>
              </a:rPr>
              <a:t>  5. Hướng phát triển            </a:t>
            </a:r>
            <a:endParaRPr lang="en-US" sz="32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491490" y="1384875"/>
            <a:ext cx="8366760" cy="3046988"/>
          </a:xfrm>
          <a:prstGeom prst="rect">
            <a:avLst/>
          </a:prstGeom>
          <a:noFill/>
        </p:spPr>
        <p:txBody>
          <a:bodyPr wrap="square" rtlCol="0">
            <a:spAutoFit/>
          </a:bodyPr>
          <a:lstStyle/>
          <a:p>
            <a:pPr algn="just"/>
            <a:r>
              <a:rPr lang="vi-VN"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Nếu mô hình được đưa vào thực tế sẽ có ý nghĩa rất lớn, góp phần giảm số vụ tai nạn giao thông; nâng cao ý thức người tham gia giao thông, tạo môi trường giao thông văn minh, an toàn. Qua đó, giáo dục cho người dân hiểu rõ tầm quan trọng trong việc chấp hành pháp luật, thực hiện nghiêm luật giao thông để tham gia giao thông an toàn, bảo vệ sức khỏe, tính mạng của bản thân, gia đình và xã hội. Ngoài ra, hệ thống rất dễ lắp đặt, dễ vận hành và mang lại hiệu quả cao. </a:t>
            </a:r>
          </a:p>
        </p:txBody>
      </p:sp>
    </p:spTree>
    <p:extLst>
      <p:ext uri="{BB962C8B-B14F-4D97-AF65-F5344CB8AC3E}">
        <p14:creationId xmlns:p14="http://schemas.microsoft.com/office/powerpoint/2010/main" val="374147468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8"/>
          <p:cNvSpPr txBox="1">
            <a:spLocks noGrp="1"/>
          </p:cNvSpPr>
          <p:nvPr>
            <p:ph type="ctrTitle" idx="4294967295"/>
          </p:nvPr>
        </p:nvSpPr>
        <p:spPr>
          <a:xfrm>
            <a:off x="1918700" y="1661937"/>
            <a:ext cx="5306700" cy="1435129"/>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vi-VN" sz="7200" dirty="0">
                <a:solidFill>
                  <a:schemeClr val="accent6"/>
                </a:solidFill>
              </a:rPr>
              <a:t>THANKS !</a:t>
            </a:r>
            <a:endParaRPr sz="7200" dirty="0">
              <a:solidFill>
                <a:schemeClr val="accent6"/>
              </a:solidFill>
            </a:endParaRPr>
          </a:p>
        </p:txBody>
      </p:sp>
      <p:sp>
        <p:nvSpPr>
          <p:cNvPr id="79" name="Google Shape;79;p18"/>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sp>
        <p:nvSpPr>
          <p:cNvPr id="6" name="Google Shape;625;p50"/>
          <p:cNvSpPr/>
          <p:nvPr/>
        </p:nvSpPr>
        <p:spPr>
          <a:xfrm>
            <a:off x="5593490" y="727524"/>
            <a:ext cx="586881" cy="556277"/>
          </a:xfrm>
          <a:custGeom>
            <a:avLst/>
            <a:gdLst/>
            <a:ahLst/>
            <a:cxnLst/>
            <a:rect l="l" t="t" r="r" b="b"/>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74;p50"/>
          <p:cNvSpPr/>
          <p:nvPr/>
        </p:nvSpPr>
        <p:spPr>
          <a:xfrm>
            <a:off x="6685167" y="61421"/>
            <a:ext cx="995524" cy="921952"/>
          </a:xfrm>
          <a:custGeom>
            <a:avLst/>
            <a:gdLst/>
            <a:ahLst/>
            <a:cxnLst/>
            <a:rect l="l" t="t" r="r" b="b"/>
            <a:pathLst>
              <a:path w="17179" h="16839" extrusionOk="0">
                <a:moveTo>
                  <a:pt x="4064" y="1461"/>
                </a:moveTo>
                <a:lnTo>
                  <a:pt x="4307" y="1801"/>
                </a:lnTo>
                <a:lnTo>
                  <a:pt x="4550" y="2093"/>
                </a:lnTo>
                <a:lnTo>
                  <a:pt x="4794" y="2385"/>
                </a:lnTo>
                <a:lnTo>
                  <a:pt x="5037" y="2677"/>
                </a:lnTo>
                <a:lnTo>
                  <a:pt x="5231" y="2872"/>
                </a:lnTo>
                <a:lnTo>
                  <a:pt x="5329" y="2969"/>
                </a:lnTo>
                <a:lnTo>
                  <a:pt x="5450" y="3018"/>
                </a:lnTo>
                <a:lnTo>
                  <a:pt x="5548" y="2994"/>
                </a:lnTo>
                <a:lnTo>
                  <a:pt x="5815" y="3042"/>
                </a:lnTo>
                <a:lnTo>
                  <a:pt x="6083" y="3042"/>
                </a:lnTo>
                <a:lnTo>
                  <a:pt x="6594" y="3018"/>
                </a:lnTo>
                <a:lnTo>
                  <a:pt x="7129" y="2994"/>
                </a:lnTo>
                <a:lnTo>
                  <a:pt x="7129" y="2994"/>
                </a:lnTo>
                <a:lnTo>
                  <a:pt x="6935" y="3310"/>
                </a:lnTo>
                <a:lnTo>
                  <a:pt x="6740" y="3651"/>
                </a:lnTo>
                <a:lnTo>
                  <a:pt x="6545" y="3991"/>
                </a:lnTo>
                <a:lnTo>
                  <a:pt x="6375" y="4332"/>
                </a:lnTo>
                <a:lnTo>
                  <a:pt x="6351" y="4381"/>
                </a:lnTo>
                <a:lnTo>
                  <a:pt x="6351" y="4429"/>
                </a:lnTo>
                <a:lnTo>
                  <a:pt x="6375" y="4648"/>
                </a:lnTo>
                <a:lnTo>
                  <a:pt x="6424" y="4892"/>
                </a:lnTo>
                <a:lnTo>
                  <a:pt x="6618" y="5305"/>
                </a:lnTo>
                <a:lnTo>
                  <a:pt x="6935" y="6133"/>
                </a:lnTo>
                <a:lnTo>
                  <a:pt x="6424" y="5962"/>
                </a:lnTo>
                <a:lnTo>
                  <a:pt x="5864" y="5768"/>
                </a:lnTo>
                <a:lnTo>
                  <a:pt x="5572" y="5719"/>
                </a:lnTo>
                <a:lnTo>
                  <a:pt x="5450" y="5695"/>
                </a:lnTo>
                <a:lnTo>
                  <a:pt x="5231" y="5695"/>
                </a:lnTo>
                <a:lnTo>
                  <a:pt x="5183" y="5743"/>
                </a:lnTo>
                <a:lnTo>
                  <a:pt x="5158" y="5768"/>
                </a:lnTo>
                <a:lnTo>
                  <a:pt x="5158" y="5841"/>
                </a:lnTo>
                <a:lnTo>
                  <a:pt x="4794" y="6133"/>
                </a:lnTo>
                <a:lnTo>
                  <a:pt x="4453" y="6473"/>
                </a:lnTo>
                <a:lnTo>
                  <a:pt x="4210" y="6692"/>
                </a:lnTo>
                <a:lnTo>
                  <a:pt x="3966" y="6911"/>
                </a:lnTo>
                <a:lnTo>
                  <a:pt x="3699" y="7081"/>
                </a:lnTo>
                <a:lnTo>
                  <a:pt x="3650" y="6644"/>
                </a:lnTo>
                <a:lnTo>
                  <a:pt x="3650" y="6206"/>
                </a:lnTo>
                <a:lnTo>
                  <a:pt x="3650" y="5841"/>
                </a:lnTo>
                <a:lnTo>
                  <a:pt x="3650" y="5646"/>
                </a:lnTo>
                <a:lnTo>
                  <a:pt x="3626" y="5451"/>
                </a:lnTo>
                <a:lnTo>
                  <a:pt x="3650" y="5403"/>
                </a:lnTo>
                <a:lnTo>
                  <a:pt x="3650" y="5330"/>
                </a:lnTo>
                <a:lnTo>
                  <a:pt x="3650" y="5257"/>
                </a:lnTo>
                <a:lnTo>
                  <a:pt x="3601" y="5208"/>
                </a:lnTo>
                <a:lnTo>
                  <a:pt x="3188" y="4892"/>
                </a:lnTo>
                <a:lnTo>
                  <a:pt x="2774" y="4600"/>
                </a:lnTo>
                <a:lnTo>
                  <a:pt x="2312" y="4332"/>
                </a:lnTo>
                <a:lnTo>
                  <a:pt x="1874" y="4089"/>
                </a:lnTo>
                <a:lnTo>
                  <a:pt x="2214" y="3943"/>
                </a:lnTo>
                <a:lnTo>
                  <a:pt x="2555" y="3797"/>
                </a:lnTo>
                <a:lnTo>
                  <a:pt x="2944" y="3699"/>
                </a:lnTo>
                <a:lnTo>
                  <a:pt x="3139" y="3626"/>
                </a:lnTo>
                <a:lnTo>
                  <a:pt x="3334" y="3553"/>
                </a:lnTo>
                <a:lnTo>
                  <a:pt x="3431" y="3578"/>
                </a:lnTo>
                <a:lnTo>
                  <a:pt x="3528" y="3578"/>
                </a:lnTo>
                <a:lnTo>
                  <a:pt x="3626" y="3529"/>
                </a:lnTo>
                <a:lnTo>
                  <a:pt x="3650" y="3480"/>
                </a:lnTo>
                <a:lnTo>
                  <a:pt x="3674" y="3432"/>
                </a:lnTo>
                <a:lnTo>
                  <a:pt x="3820" y="2945"/>
                </a:lnTo>
                <a:lnTo>
                  <a:pt x="3918" y="2458"/>
                </a:lnTo>
                <a:lnTo>
                  <a:pt x="4064" y="1461"/>
                </a:lnTo>
                <a:close/>
                <a:moveTo>
                  <a:pt x="3991" y="755"/>
                </a:moveTo>
                <a:lnTo>
                  <a:pt x="3918" y="779"/>
                </a:lnTo>
                <a:lnTo>
                  <a:pt x="3869" y="804"/>
                </a:lnTo>
                <a:lnTo>
                  <a:pt x="3820" y="877"/>
                </a:lnTo>
                <a:lnTo>
                  <a:pt x="3723" y="1144"/>
                </a:lnTo>
                <a:lnTo>
                  <a:pt x="3650" y="1436"/>
                </a:lnTo>
                <a:lnTo>
                  <a:pt x="3504" y="1996"/>
                </a:lnTo>
                <a:lnTo>
                  <a:pt x="3407" y="2556"/>
                </a:lnTo>
                <a:lnTo>
                  <a:pt x="3285" y="3115"/>
                </a:lnTo>
                <a:lnTo>
                  <a:pt x="3163" y="3140"/>
                </a:lnTo>
                <a:lnTo>
                  <a:pt x="3017" y="3188"/>
                </a:lnTo>
                <a:lnTo>
                  <a:pt x="2774" y="3261"/>
                </a:lnTo>
                <a:lnTo>
                  <a:pt x="2312" y="3480"/>
                </a:lnTo>
                <a:lnTo>
                  <a:pt x="2020" y="3578"/>
                </a:lnTo>
                <a:lnTo>
                  <a:pt x="1752" y="3699"/>
                </a:lnTo>
                <a:lnTo>
                  <a:pt x="1630" y="3772"/>
                </a:lnTo>
                <a:lnTo>
                  <a:pt x="1509" y="3845"/>
                </a:lnTo>
                <a:lnTo>
                  <a:pt x="1387" y="3943"/>
                </a:lnTo>
                <a:lnTo>
                  <a:pt x="1290" y="4040"/>
                </a:lnTo>
                <a:lnTo>
                  <a:pt x="1265" y="4089"/>
                </a:lnTo>
                <a:lnTo>
                  <a:pt x="1290" y="4137"/>
                </a:lnTo>
                <a:lnTo>
                  <a:pt x="1314" y="4162"/>
                </a:lnTo>
                <a:lnTo>
                  <a:pt x="1363" y="4186"/>
                </a:lnTo>
                <a:lnTo>
                  <a:pt x="1436" y="4162"/>
                </a:lnTo>
                <a:lnTo>
                  <a:pt x="1460" y="4210"/>
                </a:lnTo>
                <a:lnTo>
                  <a:pt x="1509" y="4259"/>
                </a:lnTo>
                <a:lnTo>
                  <a:pt x="3285" y="5476"/>
                </a:lnTo>
                <a:lnTo>
                  <a:pt x="3261" y="5646"/>
                </a:lnTo>
                <a:lnTo>
                  <a:pt x="3261" y="5841"/>
                </a:lnTo>
                <a:lnTo>
                  <a:pt x="3261" y="6206"/>
                </a:lnTo>
                <a:lnTo>
                  <a:pt x="3261" y="6546"/>
                </a:lnTo>
                <a:lnTo>
                  <a:pt x="3261" y="6863"/>
                </a:lnTo>
                <a:lnTo>
                  <a:pt x="3309" y="7179"/>
                </a:lnTo>
                <a:lnTo>
                  <a:pt x="3358" y="7495"/>
                </a:lnTo>
                <a:lnTo>
                  <a:pt x="3382" y="7568"/>
                </a:lnTo>
                <a:lnTo>
                  <a:pt x="3431" y="7617"/>
                </a:lnTo>
                <a:lnTo>
                  <a:pt x="3504" y="7641"/>
                </a:lnTo>
                <a:lnTo>
                  <a:pt x="3577" y="7641"/>
                </a:lnTo>
                <a:lnTo>
                  <a:pt x="3626" y="7617"/>
                </a:lnTo>
                <a:lnTo>
                  <a:pt x="3699" y="7568"/>
                </a:lnTo>
                <a:lnTo>
                  <a:pt x="3723" y="7519"/>
                </a:lnTo>
                <a:lnTo>
                  <a:pt x="3747" y="7446"/>
                </a:lnTo>
                <a:lnTo>
                  <a:pt x="3942" y="7349"/>
                </a:lnTo>
                <a:lnTo>
                  <a:pt x="4137" y="7227"/>
                </a:lnTo>
                <a:lnTo>
                  <a:pt x="4477" y="6960"/>
                </a:lnTo>
                <a:lnTo>
                  <a:pt x="4964" y="6522"/>
                </a:lnTo>
                <a:lnTo>
                  <a:pt x="5183" y="6303"/>
                </a:lnTo>
                <a:lnTo>
                  <a:pt x="5450" y="6108"/>
                </a:lnTo>
                <a:lnTo>
                  <a:pt x="5742" y="6206"/>
                </a:lnTo>
                <a:lnTo>
                  <a:pt x="6059" y="6303"/>
                </a:lnTo>
                <a:lnTo>
                  <a:pt x="6643" y="6473"/>
                </a:lnTo>
                <a:lnTo>
                  <a:pt x="6910" y="6595"/>
                </a:lnTo>
                <a:lnTo>
                  <a:pt x="7202" y="6717"/>
                </a:lnTo>
                <a:lnTo>
                  <a:pt x="7275" y="6741"/>
                </a:lnTo>
                <a:lnTo>
                  <a:pt x="7348" y="6717"/>
                </a:lnTo>
                <a:lnTo>
                  <a:pt x="7421" y="6692"/>
                </a:lnTo>
                <a:lnTo>
                  <a:pt x="7470" y="6644"/>
                </a:lnTo>
                <a:lnTo>
                  <a:pt x="7494" y="6571"/>
                </a:lnTo>
                <a:lnTo>
                  <a:pt x="7519" y="6522"/>
                </a:lnTo>
                <a:lnTo>
                  <a:pt x="7519" y="6449"/>
                </a:lnTo>
                <a:lnTo>
                  <a:pt x="7470" y="6376"/>
                </a:lnTo>
                <a:lnTo>
                  <a:pt x="7470" y="6327"/>
                </a:lnTo>
                <a:lnTo>
                  <a:pt x="7300" y="5841"/>
                </a:lnTo>
                <a:lnTo>
                  <a:pt x="7105" y="5354"/>
                </a:lnTo>
                <a:lnTo>
                  <a:pt x="6910" y="4916"/>
                </a:lnTo>
                <a:lnTo>
                  <a:pt x="6813" y="4697"/>
                </a:lnTo>
                <a:lnTo>
                  <a:pt x="6691" y="4478"/>
                </a:lnTo>
                <a:lnTo>
                  <a:pt x="7227" y="3675"/>
                </a:lnTo>
                <a:lnTo>
                  <a:pt x="7470" y="3261"/>
                </a:lnTo>
                <a:lnTo>
                  <a:pt x="7592" y="3042"/>
                </a:lnTo>
                <a:lnTo>
                  <a:pt x="7665" y="2799"/>
                </a:lnTo>
                <a:lnTo>
                  <a:pt x="7713" y="2726"/>
                </a:lnTo>
                <a:lnTo>
                  <a:pt x="7713" y="2653"/>
                </a:lnTo>
                <a:lnTo>
                  <a:pt x="7738" y="2629"/>
                </a:lnTo>
                <a:lnTo>
                  <a:pt x="7738" y="2556"/>
                </a:lnTo>
                <a:lnTo>
                  <a:pt x="7713" y="2507"/>
                </a:lnTo>
                <a:lnTo>
                  <a:pt x="7689" y="2458"/>
                </a:lnTo>
                <a:lnTo>
                  <a:pt x="7640" y="2410"/>
                </a:lnTo>
                <a:lnTo>
                  <a:pt x="7592" y="2385"/>
                </a:lnTo>
                <a:lnTo>
                  <a:pt x="7519" y="2385"/>
                </a:lnTo>
                <a:lnTo>
                  <a:pt x="7446" y="2410"/>
                </a:lnTo>
                <a:lnTo>
                  <a:pt x="7397" y="2458"/>
                </a:lnTo>
                <a:lnTo>
                  <a:pt x="7202" y="2458"/>
                </a:lnTo>
                <a:lnTo>
                  <a:pt x="6983" y="2483"/>
                </a:lnTo>
                <a:lnTo>
                  <a:pt x="6594" y="2531"/>
                </a:lnTo>
                <a:lnTo>
                  <a:pt x="6326" y="2556"/>
                </a:lnTo>
                <a:lnTo>
                  <a:pt x="5815" y="2556"/>
                </a:lnTo>
                <a:lnTo>
                  <a:pt x="5548" y="2580"/>
                </a:lnTo>
                <a:lnTo>
                  <a:pt x="5426" y="2410"/>
                </a:lnTo>
                <a:lnTo>
                  <a:pt x="5280" y="2264"/>
                </a:lnTo>
                <a:lnTo>
                  <a:pt x="5012" y="1996"/>
                </a:lnTo>
                <a:lnTo>
                  <a:pt x="4769" y="1704"/>
                </a:lnTo>
                <a:lnTo>
                  <a:pt x="4575" y="1412"/>
                </a:lnTo>
                <a:lnTo>
                  <a:pt x="4356" y="1120"/>
                </a:lnTo>
                <a:lnTo>
                  <a:pt x="4161" y="804"/>
                </a:lnTo>
                <a:lnTo>
                  <a:pt x="4112" y="779"/>
                </a:lnTo>
                <a:lnTo>
                  <a:pt x="4039" y="779"/>
                </a:lnTo>
                <a:lnTo>
                  <a:pt x="3991" y="755"/>
                </a:lnTo>
                <a:close/>
                <a:moveTo>
                  <a:pt x="11169" y="536"/>
                </a:moveTo>
                <a:lnTo>
                  <a:pt x="11582" y="633"/>
                </a:lnTo>
                <a:lnTo>
                  <a:pt x="11972" y="779"/>
                </a:lnTo>
                <a:lnTo>
                  <a:pt x="12361" y="950"/>
                </a:lnTo>
                <a:lnTo>
                  <a:pt x="12726" y="1144"/>
                </a:lnTo>
                <a:lnTo>
                  <a:pt x="13066" y="1363"/>
                </a:lnTo>
                <a:lnTo>
                  <a:pt x="13431" y="1582"/>
                </a:lnTo>
                <a:lnTo>
                  <a:pt x="13748" y="1850"/>
                </a:lnTo>
                <a:lnTo>
                  <a:pt x="14064" y="2093"/>
                </a:lnTo>
                <a:lnTo>
                  <a:pt x="14332" y="2312"/>
                </a:lnTo>
                <a:lnTo>
                  <a:pt x="14551" y="2531"/>
                </a:lnTo>
                <a:lnTo>
                  <a:pt x="14770" y="2775"/>
                </a:lnTo>
                <a:lnTo>
                  <a:pt x="14964" y="3018"/>
                </a:lnTo>
                <a:lnTo>
                  <a:pt x="15305" y="3529"/>
                </a:lnTo>
                <a:lnTo>
                  <a:pt x="15621" y="4064"/>
                </a:lnTo>
                <a:lnTo>
                  <a:pt x="15548" y="4162"/>
                </a:lnTo>
                <a:lnTo>
                  <a:pt x="15475" y="4235"/>
                </a:lnTo>
                <a:lnTo>
                  <a:pt x="15475" y="4259"/>
                </a:lnTo>
                <a:lnTo>
                  <a:pt x="15475" y="4308"/>
                </a:lnTo>
                <a:lnTo>
                  <a:pt x="15500" y="4332"/>
                </a:lnTo>
                <a:lnTo>
                  <a:pt x="15646" y="4332"/>
                </a:lnTo>
                <a:lnTo>
                  <a:pt x="15743" y="4283"/>
                </a:lnTo>
                <a:lnTo>
                  <a:pt x="15938" y="4648"/>
                </a:lnTo>
                <a:lnTo>
                  <a:pt x="15865" y="4673"/>
                </a:lnTo>
                <a:lnTo>
                  <a:pt x="15767" y="4746"/>
                </a:lnTo>
                <a:lnTo>
                  <a:pt x="15719" y="4794"/>
                </a:lnTo>
                <a:lnTo>
                  <a:pt x="15694" y="4867"/>
                </a:lnTo>
                <a:lnTo>
                  <a:pt x="15694" y="4916"/>
                </a:lnTo>
                <a:lnTo>
                  <a:pt x="15743" y="4940"/>
                </a:lnTo>
                <a:lnTo>
                  <a:pt x="15816" y="4940"/>
                </a:lnTo>
                <a:lnTo>
                  <a:pt x="15889" y="4916"/>
                </a:lnTo>
                <a:lnTo>
                  <a:pt x="15962" y="4892"/>
                </a:lnTo>
                <a:lnTo>
                  <a:pt x="16035" y="4819"/>
                </a:lnTo>
                <a:lnTo>
                  <a:pt x="16205" y="5159"/>
                </a:lnTo>
                <a:lnTo>
                  <a:pt x="16108" y="5208"/>
                </a:lnTo>
                <a:lnTo>
                  <a:pt x="16011" y="5281"/>
                </a:lnTo>
                <a:lnTo>
                  <a:pt x="15938" y="5378"/>
                </a:lnTo>
                <a:lnTo>
                  <a:pt x="15889" y="5451"/>
                </a:lnTo>
                <a:lnTo>
                  <a:pt x="15865" y="5524"/>
                </a:lnTo>
                <a:lnTo>
                  <a:pt x="15889" y="5573"/>
                </a:lnTo>
                <a:lnTo>
                  <a:pt x="15938" y="5622"/>
                </a:lnTo>
                <a:lnTo>
                  <a:pt x="16011" y="5622"/>
                </a:lnTo>
                <a:lnTo>
                  <a:pt x="16108" y="5573"/>
                </a:lnTo>
                <a:lnTo>
                  <a:pt x="16205" y="5524"/>
                </a:lnTo>
                <a:lnTo>
                  <a:pt x="16327" y="5451"/>
                </a:lnTo>
                <a:lnTo>
                  <a:pt x="16424" y="5792"/>
                </a:lnTo>
                <a:lnTo>
                  <a:pt x="16254" y="5841"/>
                </a:lnTo>
                <a:lnTo>
                  <a:pt x="16108" y="5938"/>
                </a:lnTo>
                <a:lnTo>
                  <a:pt x="15986" y="6060"/>
                </a:lnTo>
                <a:lnTo>
                  <a:pt x="15938" y="6181"/>
                </a:lnTo>
                <a:lnTo>
                  <a:pt x="15938" y="6230"/>
                </a:lnTo>
                <a:lnTo>
                  <a:pt x="15962" y="6279"/>
                </a:lnTo>
                <a:lnTo>
                  <a:pt x="16011" y="6303"/>
                </a:lnTo>
                <a:lnTo>
                  <a:pt x="16059" y="6303"/>
                </a:lnTo>
                <a:lnTo>
                  <a:pt x="16132" y="6279"/>
                </a:lnTo>
                <a:lnTo>
                  <a:pt x="16205" y="6230"/>
                </a:lnTo>
                <a:lnTo>
                  <a:pt x="16376" y="6157"/>
                </a:lnTo>
                <a:lnTo>
                  <a:pt x="16497" y="6108"/>
                </a:lnTo>
                <a:lnTo>
                  <a:pt x="16570" y="6571"/>
                </a:lnTo>
                <a:lnTo>
                  <a:pt x="16522" y="6546"/>
                </a:lnTo>
                <a:lnTo>
                  <a:pt x="16473" y="6546"/>
                </a:lnTo>
                <a:lnTo>
                  <a:pt x="16376" y="6571"/>
                </a:lnTo>
                <a:lnTo>
                  <a:pt x="16254" y="6619"/>
                </a:lnTo>
                <a:lnTo>
                  <a:pt x="16181" y="6692"/>
                </a:lnTo>
                <a:lnTo>
                  <a:pt x="16108" y="6765"/>
                </a:lnTo>
                <a:lnTo>
                  <a:pt x="16084" y="6863"/>
                </a:lnTo>
                <a:lnTo>
                  <a:pt x="16084" y="6911"/>
                </a:lnTo>
                <a:lnTo>
                  <a:pt x="16108" y="6936"/>
                </a:lnTo>
                <a:lnTo>
                  <a:pt x="16108" y="6960"/>
                </a:lnTo>
                <a:lnTo>
                  <a:pt x="16205" y="6960"/>
                </a:lnTo>
                <a:lnTo>
                  <a:pt x="16278" y="6936"/>
                </a:lnTo>
                <a:lnTo>
                  <a:pt x="16449" y="6887"/>
                </a:lnTo>
                <a:lnTo>
                  <a:pt x="16546" y="6863"/>
                </a:lnTo>
                <a:lnTo>
                  <a:pt x="16619" y="6814"/>
                </a:lnTo>
                <a:lnTo>
                  <a:pt x="16668" y="7154"/>
                </a:lnTo>
                <a:lnTo>
                  <a:pt x="16351" y="7325"/>
                </a:lnTo>
                <a:lnTo>
                  <a:pt x="16230" y="7446"/>
                </a:lnTo>
                <a:lnTo>
                  <a:pt x="16108" y="7568"/>
                </a:lnTo>
                <a:lnTo>
                  <a:pt x="16084" y="7592"/>
                </a:lnTo>
                <a:lnTo>
                  <a:pt x="16108" y="7641"/>
                </a:lnTo>
                <a:lnTo>
                  <a:pt x="16132" y="7665"/>
                </a:lnTo>
                <a:lnTo>
                  <a:pt x="16278" y="7665"/>
                </a:lnTo>
                <a:lnTo>
                  <a:pt x="16424" y="7641"/>
                </a:lnTo>
                <a:lnTo>
                  <a:pt x="16570" y="7592"/>
                </a:lnTo>
                <a:lnTo>
                  <a:pt x="16716" y="7519"/>
                </a:lnTo>
                <a:lnTo>
                  <a:pt x="16765" y="7982"/>
                </a:lnTo>
                <a:lnTo>
                  <a:pt x="16570" y="8055"/>
                </a:lnTo>
                <a:lnTo>
                  <a:pt x="16376" y="8152"/>
                </a:lnTo>
                <a:lnTo>
                  <a:pt x="16205" y="8249"/>
                </a:lnTo>
                <a:lnTo>
                  <a:pt x="16108" y="8298"/>
                </a:lnTo>
                <a:lnTo>
                  <a:pt x="16035" y="8371"/>
                </a:lnTo>
                <a:lnTo>
                  <a:pt x="16035" y="8395"/>
                </a:lnTo>
                <a:lnTo>
                  <a:pt x="16132" y="8444"/>
                </a:lnTo>
                <a:lnTo>
                  <a:pt x="16254" y="8468"/>
                </a:lnTo>
                <a:lnTo>
                  <a:pt x="16449" y="8444"/>
                </a:lnTo>
                <a:lnTo>
                  <a:pt x="16619" y="8395"/>
                </a:lnTo>
                <a:lnTo>
                  <a:pt x="16789" y="8347"/>
                </a:lnTo>
                <a:lnTo>
                  <a:pt x="16814" y="8639"/>
                </a:lnTo>
                <a:lnTo>
                  <a:pt x="16814" y="8833"/>
                </a:lnTo>
                <a:lnTo>
                  <a:pt x="16497" y="8882"/>
                </a:lnTo>
                <a:lnTo>
                  <a:pt x="16205" y="8979"/>
                </a:lnTo>
                <a:lnTo>
                  <a:pt x="16084" y="9028"/>
                </a:lnTo>
                <a:lnTo>
                  <a:pt x="15962" y="9101"/>
                </a:lnTo>
                <a:lnTo>
                  <a:pt x="15889" y="9198"/>
                </a:lnTo>
                <a:lnTo>
                  <a:pt x="15840" y="9247"/>
                </a:lnTo>
                <a:lnTo>
                  <a:pt x="15840" y="9320"/>
                </a:lnTo>
                <a:lnTo>
                  <a:pt x="15840" y="9369"/>
                </a:lnTo>
                <a:lnTo>
                  <a:pt x="15889" y="9393"/>
                </a:lnTo>
                <a:lnTo>
                  <a:pt x="16011" y="9417"/>
                </a:lnTo>
                <a:lnTo>
                  <a:pt x="16132" y="9393"/>
                </a:lnTo>
                <a:lnTo>
                  <a:pt x="16351" y="9320"/>
                </a:lnTo>
                <a:lnTo>
                  <a:pt x="16716" y="9247"/>
                </a:lnTo>
                <a:lnTo>
                  <a:pt x="16546" y="9807"/>
                </a:lnTo>
                <a:lnTo>
                  <a:pt x="16522" y="9807"/>
                </a:lnTo>
                <a:lnTo>
                  <a:pt x="16132" y="9831"/>
                </a:lnTo>
                <a:lnTo>
                  <a:pt x="15986" y="9831"/>
                </a:lnTo>
                <a:lnTo>
                  <a:pt x="15865" y="9880"/>
                </a:lnTo>
                <a:lnTo>
                  <a:pt x="15743" y="9928"/>
                </a:lnTo>
                <a:lnTo>
                  <a:pt x="15646" y="10026"/>
                </a:lnTo>
                <a:lnTo>
                  <a:pt x="15646" y="10074"/>
                </a:lnTo>
                <a:lnTo>
                  <a:pt x="15646" y="10123"/>
                </a:lnTo>
                <a:lnTo>
                  <a:pt x="15670" y="10147"/>
                </a:lnTo>
                <a:lnTo>
                  <a:pt x="15719" y="10172"/>
                </a:lnTo>
                <a:lnTo>
                  <a:pt x="15986" y="10196"/>
                </a:lnTo>
                <a:lnTo>
                  <a:pt x="16424" y="10196"/>
                </a:lnTo>
                <a:lnTo>
                  <a:pt x="16376" y="10342"/>
                </a:lnTo>
                <a:lnTo>
                  <a:pt x="16230" y="10731"/>
                </a:lnTo>
                <a:lnTo>
                  <a:pt x="15889" y="10731"/>
                </a:lnTo>
                <a:lnTo>
                  <a:pt x="15573" y="10683"/>
                </a:lnTo>
                <a:lnTo>
                  <a:pt x="15402" y="10683"/>
                </a:lnTo>
                <a:lnTo>
                  <a:pt x="15256" y="10707"/>
                </a:lnTo>
                <a:lnTo>
                  <a:pt x="15232" y="10731"/>
                </a:lnTo>
                <a:lnTo>
                  <a:pt x="15232" y="10780"/>
                </a:lnTo>
                <a:lnTo>
                  <a:pt x="15281" y="10853"/>
                </a:lnTo>
                <a:lnTo>
                  <a:pt x="15329" y="10877"/>
                </a:lnTo>
                <a:lnTo>
                  <a:pt x="15475" y="10950"/>
                </a:lnTo>
                <a:lnTo>
                  <a:pt x="15621" y="10999"/>
                </a:lnTo>
                <a:lnTo>
                  <a:pt x="15767" y="11023"/>
                </a:lnTo>
                <a:lnTo>
                  <a:pt x="16108" y="11072"/>
                </a:lnTo>
                <a:lnTo>
                  <a:pt x="15938" y="11486"/>
                </a:lnTo>
                <a:lnTo>
                  <a:pt x="15646" y="11413"/>
                </a:lnTo>
                <a:lnTo>
                  <a:pt x="15378" y="11364"/>
                </a:lnTo>
                <a:lnTo>
                  <a:pt x="15232" y="11340"/>
                </a:lnTo>
                <a:lnTo>
                  <a:pt x="15086" y="11340"/>
                </a:lnTo>
                <a:lnTo>
                  <a:pt x="14940" y="11364"/>
                </a:lnTo>
                <a:lnTo>
                  <a:pt x="14794" y="11437"/>
                </a:lnTo>
                <a:lnTo>
                  <a:pt x="14770" y="11461"/>
                </a:lnTo>
                <a:lnTo>
                  <a:pt x="14794" y="11486"/>
                </a:lnTo>
                <a:lnTo>
                  <a:pt x="14794" y="11510"/>
                </a:lnTo>
                <a:lnTo>
                  <a:pt x="14964" y="11583"/>
                </a:lnTo>
                <a:lnTo>
                  <a:pt x="15110" y="11656"/>
                </a:lnTo>
                <a:lnTo>
                  <a:pt x="15427" y="11753"/>
                </a:lnTo>
                <a:lnTo>
                  <a:pt x="15597" y="11802"/>
                </a:lnTo>
                <a:lnTo>
                  <a:pt x="15767" y="11826"/>
                </a:lnTo>
                <a:lnTo>
                  <a:pt x="15719" y="11948"/>
                </a:lnTo>
                <a:lnTo>
                  <a:pt x="15475" y="12362"/>
                </a:lnTo>
                <a:lnTo>
                  <a:pt x="15427" y="12362"/>
                </a:lnTo>
                <a:lnTo>
                  <a:pt x="15135" y="12289"/>
                </a:lnTo>
                <a:lnTo>
                  <a:pt x="14867" y="12191"/>
                </a:lnTo>
                <a:lnTo>
                  <a:pt x="14624" y="12094"/>
                </a:lnTo>
                <a:lnTo>
                  <a:pt x="14502" y="12070"/>
                </a:lnTo>
                <a:lnTo>
                  <a:pt x="14380" y="12045"/>
                </a:lnTo>
                <a:lnTo>
                  <a:pt x="14332" y="12045"/>
                </a:lnTo>
                <a:lnTo>
                  <a:pt x="14307" y="12070"/>
                </a:lnTo>
                <a:lnTo>
                  <a:pt x="14307" y="12118"/>
                </a:lnTo>
                <a:lnTo>
                  <a:pt x="14307" y="12167"/>
                </a:lnTo>
                <a:lnTo>
                  <a:pt x="14380" y="12264"/>
                </a:lnTo>
                <a:lnTo>
                  <a:pt x="14478" y="12362"/>
                </a:lnTo>
                <a:lnTo>
                  <a:pt x="14599" y="12459"/>
                </a:lnTo>
                <a:lnTo>
                  <a:pt x="14721" y="12508"/>
                </a:lnTo>
                <a:lnTo>
                  <a:pt x="14989" y="12629"/>
                </a:lnTo>
                <a:lnTo>
                  <a:pt x="15281" y="12702"/>
                </a:lnTo>
                <a:lnTo>
                  <a:pt x="14916" y="13189"/>
                </a:lnTo>
                <a:lnTo>
                  <a:pt x="14599" y="13067"/>
                </a:lnTo>
                <a:lnTo>
                  <a:pt x="14283" y="12946"/>
                </a:lnTo>
                <a:lnTo>
                  <a:pt x="13967" y="12824"/>
                </a:lnTo>
                <a:lnTo>
                  <a:pt x="13796" y="12775"/>
                </a:lnTo>
                <a:lnTo>
                  <a:pt x="13723" y="12775"/>
                </a:lnTo>
                <a:lnTo>
                  <a:pt x="13650" y="12800"/>
                </a:lnTo>
                <a:lnTo>
                  <a:pt x="13626" y="12824"/>
                </a:lnTo>
                <a:lnTo>
                  <a:pt x="13626" y="12848"/>
                </a:lnTo>
                <a:lnTo>
                  <a:pt x="13650" y="12897"/>
                </a:lnTo>
                <a:lnTo>
                  <a:pt x="13675" y="12970"/>
                </a:lnTo>
                <a:lnTo>
                  <a:pt x="13772" y="13067"/>
                </a:lnTo>
                <a:lnTo>
                  <a:pt x="13991" y="13213"/>
                </a:lnTo>
                <a:lnTo>
                  <a:pt x="14307" y="13384"/>
                </a:lnTo>
                <a:lnTo>
                  <a:pt x="14648" y="13530"/>
                </a:lnTo>
                <a:lnTo>
                  <a:pt x="14210" y="13992"/>
                </a:lnTo>
                <a:lnTo>
                  <a:pt x="14186" y="13968"/>
                </a:lnTo>
                <a:lnTo>
                  <a:pt x="13772" y="13700"/>
                </a:lnTo>
                <a:lnTo>
                  <a:pt x="13602" y="13578"/>
                </a:lnTo>
                <a:lnTo>
                  <a:pt x="13431" y="13505"/>
                </a:lnTo>
                <a:lnTo>
                  <a:pt x="13261" y="13457"/>
                </a:lnTo>
                <a:lnTo>
                  <a:pt x="13066" y="13432"/>
                </a:lnTo>
                <a:lnTo>
                  <a:pt x="13042" y="13432"/>
                </a:lnTo>
                <a:lnTo>
                  <a:pt x="13066" y="13457"/>
                </a:lnTo>
                <a:lnTo>
                  <a:pt x="13188" y="13603"/>
                </a:lnTo>
                <a:lnTo>
                  <a:pt x="13334" y="13724"/>
                </a:lnTo>
                <a:lnTo>
                  <a:pt x="13650" y="13968"/>
                </a:lnTo>
                <a:lnTo>
                  <a:pt x="13796" y="14089"/>
                </a:lnTo>
                <a:lnTo>
                  <a:pt x="13967" y="14211"/>
                </a:lnTo>
                <a:lnTo>
                  <a:pt x="13699" y="14454"/>
                </a:lnTo>
                <a:lnTo>
                  <a:pt x="13334" y="14260"/>
                </a:lnTo>
                <a:lnTo>
                  <a:pt x="12969" y="14016"/>
                </a:lnTo>
                <a:lnTo>
                  <a:pt x="12774" y="13919"/>
                </a:lnTo>
                <a:lnTo>
                  <a:pt x="12556" y="13822"/>
                </a:lnTo>
                <a:lnTo>
                  <a:pt x="12531" y="13822"/>
                </a:lnTo>
                <a:lnTo>
                  <a:pt x="12531" y="13846"/>
                </a:lnTo>
                <a:lnTo>
                  <a:pt x="12507" y="13870"/>
                </a:lnTo>
                <a:lnTo>
                  <a:pt x="12531" y="13895"/>
                </a:lnTo>
                <a:lnTo>
                  <a:pt x="12653" y="14065"/>
                </a:lnTo>
                <a:lnTo>
                  <a:pt x="12823" y="14235"/>
                </a:lnTo>
                <a:lnTo>
                  <a:pt x="13018" y="14381"/>
                </a:lnTo>
                <a:lnTo>
                  <a:pt x="13188" y="14503"/>
                </a:lnTo>
                <a:lnTo>
                  <a:pt x="13431" y="14673"/>
                </a:lnTo>
                <a:lnTo>
                  <a:pt x="12872" y="15063"/>
                </a:lnTo>
                <a:lnTo>
                  <a:pt x="12799" y="14990"/>
                </a:lnTo>
                <a:lnTo>
                  <a:pt x="12726" y="14917"/>
                </a:lnTo>
                <a:lnTo>
                  <a:pt x="12531" y="14746"/>
                </a:lnTo>
                <a:lnTo>
                  <a:pt x="12361" y="14576"/>
                </a:lnTo>
                <a:lnTo>
                  <a:pt x="12215" y="14430"/>
                </a:lnTo>
                <a:lnTo>
                  <a:pt x="12045" y="14308"/>
                </a:lnTo>
                <a:lnTo>
                  <a:pt x="11972" y="14260"/>
                </a:lnTo>
                <a:lnTo>
                  <a:pt x="11874" y="14235"/>
                </a:lnTo>
                <a:lnTo>
                  <a:pt x="11777" y="14235"/>
                </a:lnTo>
                <a:lnTo>
                  <a:pt x="11704" y="14260"/>
                </a:lnTo>
                <a:lnTo>
                  <a:pt x="11680" y="14284"/>
                </a:lnTo>
                <a:lnTo>
                  <a:pt x="11680" y="14308"/>
                </a:lnTo>
                <a:lnTo>
                  <a:pt x="11704" y="14381"/>
                </a:lnTo>
                <a:lnTo>
                  <a:pt x="11728" y="14430"/>
                </a:lnTo>
                <a:lnTo>
                  <a:pt x="11850" y="14552"/>
                </a:lnTo>
                <a:lnTo>
                  <a:pt x="12020" y="14746"/>
                </a:lnTo>
                <a:lnTo>
                  <a:pt x="12191" y="14917"/>
                </a:lnTo>
                <a:lnTo>
                  <a:pt x="12337" y="15087"/>
                </a:lnTo>
                <a:lnTo>
                  <a:pt x="12434" y="15184"/>
                </a:lnTo>
                <a:lnTo>
                  <a:pt x="12531" y="15257"/>
                </a:lnTo>
                <a:lnTo>
                  <a:pt x="11947" y="15573"/>
                </a:lnTo>
                <a:lnTo>
                  <a:pt x="11680" y="15306"/>
                </a:lnTo>
                <a:lnTo>
                  <a:pt x="11436" y="15038"/>
                </a:lnTo>
                <a:lnTo>
                  <a:pt x="11193" y="14771"/>
                </a:lnTo>
                <a:lnTo>
                  <a:pt x="11071" y="14673"/>
                </a:lnTo>
                <a:lnTo>
                  <a:pt x="10901" y="14576"/>
                </a:lnTo>
                <a:lnTo>
                  <a:pt x="10877" y="14600"/>
                </a:lnTo>
                <a:lnTo>
                  <a:pt x="10877" y="14625"/>
                </a:lnTo>
                <a:lnTo>
                  <a:pt x="10925" y="14819"/>
                </a:lnTo>
                <a:lnTo>
                  <a:pt x="10998" y="14990"/>
                </a:lnTo>
                <a:lnTo>
                  <a:pt x="11096" y="15135"/>
                </a:lnTo>
                <a:lnTo>
                  <a:pt x="11217" y="15281"/>
                </a:lnTo>
                <a:lnTo>
                  <a:pt x="11388" y="15525"/>
                </a:lnTo>
                <a:lnTo>
                  <a:pt x="11582" y="15744"/>
                </a:lnTo>
                <a:lnTo>
                  <a:pt x="11096" y="15914"/>
                </a:lnTo>
                <a:lnTo>
                  <a:pt x="11071" y="15865"/>
                </a:lnTo>
                <a:lnTo>
                  <a:pt x="11023" y="15841"/>
                </a:lnTo>
                <a:lnTo>
                  <a:pt x="10731" y="15598"/>
                </a:lnTo>
                <a:lnTo>
                  <a:pt x="10439" y="15330"/>
                </a:lnTo>
                <a:lnTo>
                  <a:pt x="10293" y="15233"/>
                </a:lnTo>
                <a:lnTo>
                  <a:pt x="10147" y="15111"/>
                </a:lnTo>
                <a:lnTo>
                  <a:pt x="9976" y="15014"/>
                </a:lnTo>
                <a:lnTo>
                  <a:pt x="9806" y="14965"/>
                </a:lnTo>
                <a:lnTo>
                  <a:pt x="9782" y="14965"/>
                </a:lnTo>
                <a:lnTo>
                  <a:pt x="9782" y="14990"/>
                </a:lnTo>
                <a:lnTo>
                  <a:pt x="9976" y="15281"/>
                </a:lnTo>
                <a:lnTo>
                  <a:pt x="10220" y="15549"/>
                </a:lnTo>
                <a:lnTo>
                  <a:pt x="10463" y="15817"/>
                </a:lnTo>
                <a:lnTo>
                  <a:pt x="10585" y="15938"/>
                </a:lnTo>
                <a:lnTo>
                  <a:pt x="10731" y="16036"/>
                </a:lnTo>
                <a:lnTo>
                  <a:pt x="10122" y="16182"/>
                </a:lnTo>
                <a:lnTo>
                  <a:pt x="10074" y="16133"/>
                </a:lnTo>
                <a:lnTo>
                  <a:pt x="10001" y="16109"/>
                </a:lnTo>
                <a:lnTo>
                  <a:pt x="9903" y="16060"/>
                </a:lnTo>
                <a:lnTo>
                  <a:pt x="9830" y="16011"/>
                </a:lnTo>
                <a:lnTo>
                  <a:pt x="9684" y="15890"/>
                </a:lnTo>
                <a:lnTo>
                  <a:pt x="9587" y="15719"/>
                </a:lnTo>
                <a:lnTo>
                  <a:pt x="9465" y="15549"/>
                </a:lnTo>
                <a:lnTo>
                  <a:pt x="9368" y="15379"/>
                </a:lnTo>
                <a:lnTo>
                  <a:pt x="9246" y="15257"/>
                </a:lnTo>
                <a:lnTo>
                  <a:pt x="9125" y="15160"/>
                </a:lnTo>
                <a:lnTo>
                  <a:pt x="8954" y="15063"/>
                </a:lnTo>
                <a:lnTo>
                  <a:pt x="8930" y="15087"/>
                </a:lnTo>
                <a:lnTo>
                  <a:pt x="8979" y="15160"/>
                </a:lnTo>
                <a:lnTo>
                  <a:pt x="9027" y="15257"/>
                </a:lnTo>
                <a:lnTo>
                  <a:pt x="9076" y="15476"/>
                </a:lnTo>
                <a:lnTo>
                  <a:pt x="9173" y="15695"/>
                </a:lnTo>
                <a:lnTo>
                  <a:pt x="9295" y="15914"/>
                </a:lnTo>
                <a:lnTo>
                  <a:pt x="9417" y="16109"/>
                </a:lnTo>
                <a:lnTo>
                  <a:pt x="9587" y="16279"/>
                </a:lnTo>
                <a:lnTo>
                  <a:pt x="9222" y="16328"/>
                </a:lnTo>
                <a:lnTo>
                  <a:pt x="8857" y="16352"/>
                </a:lnTo>
                <a:lnTo>
                  <a:pt x="8857" y="16328"/>
                </a:lnTo>
                <a:lnTo>
                  <a:pt x="8808" y="16255"/>
                </a:lnTo>
                <a:lnTo>
                  <a:pt x="8760" y="16182"/>
                </a:lnTo>
                <a:lnTo>
                  <a:pt x="8638" y="16060"/>
                </a:lnTo>
                <a:lnTo>
                  <a:pt x="8516" y="15865"/>
                </a:lnTo>
                <a:lnTo>
                  <a:pt x="8419" y="15622"/>
                </a:lnTo>
                <a:lnTo>
                  <a:pt x="8346" y="15452"/>
                </a:lnTo>
                <a:lnTo>
                  <a:pt x="8273" y="15281"/>
                </a:lnTo>
                <a:lnTo>
                  <a:pt x="8224" y="15208"/>
                </a:lnTo>
                <a:lnTo>
                  <a:pt x="8151" y="15135"/>
                </a:lnTo>
                <a:lnTo>
                  <a:pt x="8078" y="15087"/>
                </a:lnTo>
                <a:lnTo>
                  <a:pt x="7981" y="15038"/>
                </a:lnTo>
                <a:lnTo>
                  <a:pt x="7957" y="15063"/>
                </a:lnTo>
                <a:lnTo>
                  <a:pt x="7932" y="15160"/>
                </a:lnTo>
                <a:lnTo>
                  <a:pt x="7957" y="15306"/>
                </a:lnTo>
                <a:lnTo>
                  <a:pt x="7981" y="15476"/>
                </a:lnTo>
                <a:lnTo>
                  <a:pt x="8005" y="15671"/>
                </a:lnTo>
                <a:lnTo>
                  <a:pt x="8078" y="15841"/>
                </a:lnTo>
                <a:lnTo>
                  <a:pt x="8151" y="16036"/>
                </a:lnTo>
                <a:lnTo>
                  <a:pt x="8249" y="16206"/>
                </a:lnTo>
                <a:lnTo>
                  <a:pt x="8346" y="16352"/>
                </a:lnTo>
                <a:lnTo>
                  <a:pt x="7835" y="16328"/>
                </a:lnTo>
                <a:lnTo>
                  <a:pt x="7762" y="16230"/>
                </a:lnTo>
                <a:lnTo>
                  <a:pt x="7689" y="16109"/>
                </a:lnTo>
                <a:lnTo>
                  <a:pt x="7640" y="15987"/>
                </a:lnTo>
                <a:lnTo>
                  <a:pt x="7567" y="15719"/>
                </a:lnTo>
                <a:lnTo>
                  <a:pt x="7446" y="15330"/>
                </a:lnTo>
                <a:lnTo>
                  <a:pt x="7373" y="15135"/>
                </a:lnTo>
                <a:lnTo>
                  <a:pt x="7300" y="15063"/>
                </a:lnTo>
                <a:lnTo>
                  <a:pt x="7227" y="14990"/>
                </a:lnTo>
                <a:lnTo>
                  <a:pt x="7178" y="14990"/>
                </a:lnTo>
                <a:lnTo>
                  <a:pt x="7154" y="15038"/>
                </a:lnTo>
                <a:lnTo>
                  <a:pt x="7129" y="15135"/>
                </a:lnTo>
                <a:lnTo>
                  <a:pt x="7129" y="15233"/>
                </a:lnTo>
                <a:lnTo>
                  <a:pt x="7154" y="15452"/>
                </a:lnTo>
                <a:lnTo>
                  <a:pt x="7202" y="15695"/>
                </a:lnTo>
                <a:lnTo>
                  <a:pt x="7275" y="15890"/>
                </a:lnTo>
                <a:lnTo>
                  <a:pt x="7324" y="16084"/>
                </a:lnTo>
                <a:lnTo>
                  <a:pt x="7397" y="16279"/>
                </a:lnTo>
                <a:lnTo>
                  <a:pt x="6740" y="16157"/>
                </a:lnTo>
                <a:lnTo>
                  <a:pt x="6691" y="15963"/>
                </a:lnTo>
                <a:lnTo>
                  <a:pt x="6618" y="15792"/>
                </a:lnTo>
                <a:lnTo>
                  <a:pt x="6521" y="15598"/>
                </a:lnTo>
                <a:lnTo>
                  <a:pt x="6472" y="15427"/>
                </a:lnTo>
                <a:lnTo>
                  <a:pt x="6399" y="15135"/>
                </a:lnTo>
                <a:lnTo>
                  <a:pt x="6351" y="14990"/>
                </a:lnTo>
                <a:lnTo>
                  <a:pt x="6278" y="14892"/>
                </a:lnTo>
                <a:lnTo>
                  <a:pt x="6253" y="14868"/>
                </a:lnTo>
                <a:lnTo>
                  <a:pt x="6205" y="14917"/>
                </a:lnTo>
                <a:lnTo>
                  <a:pt x="6156" y="14941"/>
                </a:lnTo>
                <a:lnTo>
                  <a:pt x="6107" y="15063"/>
                </a:lnTo>
                <a:lnTo>
                  <a:pt x="6083" y="15208"/>
                </a:lnTo>
                <a:lnTo>
                  <a:pt x="6107" y="15354"/>
                </a:lnTo>
                <a:lnTo>
                  <a:pt x="6156" y="15549"/>
                </a:lnTo>
                <a:lnTo>
                  <a:pt x="6205" y="15719"/>
                </a:lnTo>
                <a:lnTo>
                  <a:pt x="6326" y="16060"/>
                </a:lnTo>
                <a:lnTo>
                  <a:pt x="6326" y="16060"/>
                </a:lnTo>
                <a:lnTo>
                  <a:pt x="5742" y="15865"/>
                </a:lnTo>
                <a:lnTo>
                  <a:pt x="5742" y="15792"/>
                </a:lnTo>
                <a:lnTo>
                  <a:pt x="5694" y="15719"/>
                </a:lnTo>
                <a:lnTo>
                  <a:pt x="5621" y="15622"/>
                </a:lnTo>
                <a:lnTo>
                  <a:pt x="5572" y="15549"/>
                </a:lnTo>
                <a:lnTo>
                  <a:pt x="5523" y="15379"/>
                </a:lnTo>
                <a:lnTo>
                  <a:pt x="5450" y="15014"/>
                </a:lnTo>
                <a:lnTo>
                  <a:pt x="5377" y="14819"/>
                </a:lnTo>
                <a:lnTo>
                  <a:pt x="5329" y="14698"/>
                </a:lnTo>
                <a:lnTo>
                  <a:pt x="5280" y="14673"/>
                </a:lnTo>
                <a:lnTo>
                  <a:pt x="5231" y="14698"/>
                </a:lnTo>
                <a:lnTo>
                  <a:pt x="5183" y="14746"/>
                </a:lnTo>
                <a:lnTo>
                  <a:pt x="5158" y="14795"/>
                </a:lnTo>
                <a:lnTo>
                  <a:pt x="5110" y="14941"/>
                </a:lnTo>
                <a:lnTo>
                  <a:pt x="5110" y="15111"/>
                </a:lnTo>
                <a:lnTo>
                  <a:pt x="5110" y="15257"/>
                </a:lnTo>
                <a:lnTo>
                  <a:pt x="5134" y="15452"/>
                </a:lnTo>
                <a:lnTo>
                  <a:pt x="5207" y="15646"/>
                </a:lnTo>
                <a:lnTo>
                  <a:pt x="5207" y="15646"/>
                </a:lnTo>
                <a:lnTo>
                  <a:pt x="4769" y="15452"/>
                </a:lnTo>
                <a:lnTo>
                  <a:pt x="4721" y="15233"/>
                </a:lnTo>
                <a:lnTo>
                  <a:pt x="4672" y="15014"/>
                </a:lnTo>
                <a:lnTo>
                  <a:pt x="4623" y="14771"/>
                </a:lnTo>
                <a:lnTo>
                  <a:pt x="4599" y="14503"/>
                </a:lnTo>
                <a:lnTo>
                  <a:pt x="4575" y="14479"/>
                </a:lnTo>
                <a:lnTo>
                  <a:pt x="4502" y="14479"/>
                </a:lnTo>
                <a:lnTo>
                  <a:pt x="4453" y="14552"/>
                </a:lnTo>
                <a:lnTo>
                  <a:pt x="4404" y="14649"/>
                </a:lnTo>
                <a:lnTo>
                  <a:pt x="4380" y="14819"/>
                </a:lnTo>
                <a:lnTo>
                  <a:pt x="4356" y="15038"/>
                </a:lnTo>
                <a:lnTo>
                  <a:pt x="4380" y="15257"/>
                </a:lnTo>
                <a:lnTo>
                  <a:pt x="4112" y="15111"/>
                </a:lnTo>
                <a:lnTo>
                  <a:pt x="4112" y="15063"/>
                </a:lnTo>
                <a:lnTo>
                  <a:pt x="4088" y="14990"/>
                </a:lnTo>
                <a:lnTo>
                  <a:pt x="4064" y="14892"/>
                </a:lnTo>
                <a:lnTo>
                  <a:pt x="4039" y="14795"/>
                </a:lnTo>
                <a:lnTo>
                  <a:pt x="4039" y="14552"/>
                </a:lnTo>
                <a:lnTo>
                  <a:pt x="4039" y="14333"/>
                </a:lnTo>
                <a:lnTo>
                  <a:pt x="4015" y="14235"/>
                </a:lnTo>
                <a:lnTo>
                  <a:pt x="3966" y="14138"/>
                </a:lnTo>
                <a:lnTo>
                  <a:pt x="3942" y="14114"/>
                </a:lnTo>
                <a:lnTo>
                  <a:pt x="3893" y="14114"/>
                </a:lnTo>
                <a:lnTo>
                  <a:pt x="3796" y="14235"/>
                </a:lnTo>
                <a:lnTo>
                  <a:pt x="3747" y="14381"/>
                </a:lnTo>
                <a:lnTo>
                  <a:pt x="3723" y="14527"/>
                </a:lnTo>
                <a:lnTo>
                  <a:pt x="3723" y="14649"/>
                </a:lnTo>
                <a:lnTo>
                  <a:pt x="3723" y="14868"/>
                </a:lnTo>
                <a:lnTo>
                  <a:pt x="3382" y="14649"/>
                </a:lnTo>
                <a:lnTo>
                  <a:pt x="3407" y="14600"/>
                </a:lnTo>
                <a:lnTo>
                  <a:pt x="3407" y="14503"/>
                </a:lnTo>
                <a:lnTo>
                  <a:pt x="3407" y="14406"/>
                </a:lnTo>
                <a:lnTo>
                  <a:pt x="3382" y="14211"/>
                </a:lnTo>
                <a:lnTo>
                  <a:pt x="3382" y="14065"/>
                </a:lnTo>
                <a:lnTo>
                  <a:pt x="3358" y="13968"/>
                </a:lnTo>
                <a:lnTo>
                  <a:pt x="3334" y="13919"/>
                </a:lnTo>
                <a:lnTo>
                  <a:pt x="3309" y="13870"/>
                </a:lnTo>
                <a:lnTo>
                  <a:pt x="3261" y="13870"/>
                </a:lnTo>
                <a:lnTo>
                  <a:pt x="3188" y="13919"/>
                </a:lnTo>
                <a:lnTo>
                  <a:pt x="3139" y="13992"/>
                </a:lnTo>
                <a:lnTo>
                  <a:pt x="3115" y="14089"/>
                </a:lnTo>
                <a:lnTo>
                  <a:pt x="3090" y="14187"/>
                </a:lnTo>
                <a:lnTo>
                  <a:pt x="3066" y="14406"/>
                </a:lnTo>
                <a:lnTo>
                  <a:pt x="2725" y="14114"/>
                </a:lnTo>
                <a:lnTo>
                  <a:pt x="2750" y="14041"/>
                </a:lnTo>
                <a:lnTo>
                  <a:pt x="2725" y="13919"/>
                </a:lnTo>
                <a:lnTo>
                  <a:pt x="2701" y="13797"/>
                </a:lnTo>
                <a:lnTo>
                  <a:pt x="2725" y="13627"/>
                </a:lnTo>
                <a:lnTo>
                  <a:pt x="2725" y="13481"/>
                </a:lnTo>
                <a:lnTo>
                  <a:pt x="2701" y="13408"/>
                </a:lnTo>
                <a:lnTo>
                  <a:pt x="2652" y="13384"/>
                </a:lnTo>
                <a:lnTo>
                  <a:pt x="2579" y="13384"/>
                </a:lnTo>
                <a:lnTo>
                  <a:pt x="2506" y="13432"/>
                </a:lnTo>
                <a:lnTo>
                  <a:pt x="2433" y="13578"/>
                </a:lnTo>
                <a:lnTo>
                  <a:pt x="2385" y="13773"/>
                </a:lnTo>
                <a:lnTo>
                  <a:pt x="2117" y="13505"/>
                </a:lnTo>
                <a:lnTo>
                  <a:pt x="2117" y="13481"/>
                </a:lnTo>
                <a:lnTo>
                  <a:pt x="2166" y="13432"/>
                </a:lnTo>
                <a:lnTo>
                  <a:pt x="2190" y="13359"/>
                </a:lnTo>
                <a:lnTo>
                  <a:pt x="2214" y="13213"/>
                </a:lnTo>
                <a:lnTo>
                  <a:pt x="2214" y="13116"/>
                </a:lnTo>
                <a:lnTo>
                  <a:pt x="2190" y="13019"/>
                </a:lnTo>
                <a:lnTo>
                  <a:pt x="2166" y="12970"/>
                </a:lnTo>
                <a:lnTo>
                  <a:pt x="2093" y="12921"/>
                </a:lnTo>
                <a:lnTo>
                  <a:pt x="2020" y="12946"/>
                </a:lnTo>
                <a:lnTo>
                  <a:pt x="1971" y="12994"/>
                </a:lnTo>
                <a:lnTo>
                  <a:pt x="1922" y="13067"/>
                </a:lnTo>
                <a:lnTo>
                  <a:pt x="1898" y="13165"/>
                </a:lnTo>
                <a:lnTo>
                  <a:pt x="1874" y="13213"/>
                </a:lnTo>
                <a:lnTo>
                  <a:pt x="1533" y="12751"/>
                </a:lnTo>
                <a:lnTo>
                  <a:pt x="1217" y="12264"/>
                </a:lnTo>
                <a:lnTo>
                  <a:pt x="925" y="11753"/>
                </a:lnTo>
                <a:lnTo>
                  <a:pt x="657" y="11218"/>
                </a:lnTo>
                <a:lnTo>
                  <a:pt x="827" y="11340"/>
                </a:lnTo>
                <a:lnTo>
                  <a:pt x="998" y="11461"/>
                </a:lnTo>
                <a:lnTo>
                  <a:pt x="1363" y="11680"/>
                </a:lnTo>
                <a:lnTo>
                  <a:pt x="1728" y="11875"/>
                </a:lnTo>
                <a:lnTo>
                  <a:pt x="2044" y="12021"/>
                </a:lnTo>
                <a:lnTo>
                  <a:pt x="2409" y="12167"/>
                </a:lnTo>
                <a:lnTo>
                  <a:pt x="2798" y="12289"/>
                </a:lnTo>
                <a:lnTo>
                  <a:pt x="3188" y="12410"/>
                </a:lnTo>
                <a:lnTo>
                  <a:pt x="3577" y="12483"/>
                </a:lnTo>
                <a:lnTo>
                  <a:pt x="3966" y="12556"/>
                </a:lnTo>
                <a:lnTo>
                  <a:pt x="4380" y="12581"/>
                </a:lnTo>
                <a:lnTo>
                  <a:pt x="4769" y="12605"/>
                </a:lnTo>
                <a:lnTo>
                  <a:pt x="5183" y="12629"/>
                </a:lnTo>
                <a:lnTo>
                  <a:pt x="5572" y="12605"/>
                </a:lnTo>
                <a:lnTo>
                  <a:pt x="5961" y="12581"/>
                </a:lnTo>
                <a:lnTo>
                  <a:pt x="6351" y="12508"/>
                </a:lnTo>
                <a:lnTo>
                  <a:pt x="6716" y="12435"/>
                </a:lnTo>
                <a:lnTo>
                  <a:pt x="7105" y="12337"/>
                </a:lnTo>
                <a:lnTo>
                  <a:pt x="7494" y="12216"/>
                </a:lnTo>
                <a:lnTo>
                  <a:pt x="7859" y="12094"/>
                </a:lnTo>
                <a:lnTo>
                  <a:pt x="8224" y="11924"/>
                </a:lnTo>
                <a:lnTo>
                  <a:pt x="8565" y="11753"/>
                </a:lnTo>
                <a:lnTo>
                  <a:pt x="8930" y="11559"/>
                </a:lnTo>
                <a:lnTo>
                  <a:pt x="9271" y="11364"/>
                </a:lnTo>
                <a:lnTo>
                  <a:pt x="9587" y="11145"/>
                </a:lnTo>
                <a:lnTo>
                  <a:pt x="9903" y="10902"/>
                </a:lnTo>
                <a:lnTo>
                  <a:pt x="10195" y="10658"/>
                </a:lnTo>
                <a:lnTo>
                  <a:pt x="10487" y="10391"/>
                </a:lnTo>
                <a:lnTo>
                  <a:pt x="10755" y="10123"/>
                </a:lnTo>
                <a:lnTo>
                  <a:pt x="11023" y="9831"/>
                </a:lnTo>
                <a:lnTo>
                  <a:pt x="11242" y="9539"/>
                </a:lnTo>
                <a:lnTo>
                  <a:pt x="11461" y="9247"/>
                </a:lnTo>
                <a:lnTo>
                  <a:pt x="11655" y="8931"/>
                </a:lnTo>
                <a:lnTo>
                  <a:pt x="11850" y="8590"/>
                </a:lnTo>
                <a:lnTo>
                  <a:pt x="11996" y="8249"/>
                </a:lnTo>
                <a:lnTo>
                  <a:pt x="12142" y="7884"/>
                </a:lnTo>
                <a:lnTo>
                  <a:pt x="12288" y="7519"/>
                </a:lnTo>
                <a:lnTo>
                  <a:pt x="12385" y="7154"/>
                </a:lnTo>
                <a:lnTo>
                  <a:pt x="12483" y="6790"/>
                </a:lnTo>
                <a:lnTo>
                  <a:pt x="12556" y="6425"/>
                </a:lnTo>
                <a:lnTo>
                  <a:pt x="12629" y="6035"/>
                </a:lnTo>
                <a:lnTo>
                  <a:pt x="12653" y="5670"/>
                </a:lnTo>
                <a:lnTo>
                  <a:pt x="12677" y="5281"/>
                </a:lnTo>
                <a:lnTo>
                  <a:pt x="12677" y="4916"/>
                </a:lnTo>
                <a:lnTo>
                  <a:pt x="12677" y="4551"/>
                </a:lnTo>
                <a:lnTo>
                  <a:pt x="12629" y="4210"/>
                </a:lnTo>
                <a:lnTo>
                  <a:pt x="12580" y="3870"/>
                </a:lnTo>
                <a:lnTo>
                  <a:pt x="12483" y="3529"/>
                </a:lnTo>
                <a:lnTo>
                  <a:pt x="12385" y="3213"/>
                </a:lnTo>
                <a:lnTo>
                  <a:pt x="12142" y="2580"/>
                </a:lnTo>
                <a:lnTo>
                  <a:pt x="11874" y="1947"/>
                </a:lnTo>
                <a:lnTo>
                  <a:pt x="11558" y="1242"/>
                </a:lnTo>
                <a:lnTo>
                  <a:pt x="11388" y="877"/>
                </a:lnTo>
                <a:lnTo>
                  <a:pt x="11169" y="536"/>
                </a:lnTo>
                <a:close/>
                <a:moveTo>
                  <a:pt x="10706" y="1"/>
                </a:moveTo>
                <a:lnTo>
                  <a:pt x="10609" y="25"/>
                </a:lnTo>
                <a:lnTo>
                  <a:pt x="10560" y="49"/>
                </a:lnTo>
                <a:lnTo>
                  <a:pt x="10512" y="98"/>
                </a:lnTo>
                <a:lnTo>
                  <a:pt x="10487" y="171"/>
                </a:lnTo>
                <a:lnTo>
                  <a:pt x="10463" y="195"/>
                </a:lnTo>
                <a:lnTo>
                  <a:pt x="10414" y="268"/>
                </a:lnTo>
                <a:lnTo>
                  <a:pt x="10414" y="317"/>
                </a:lnTo>
                <a:lnTo>
                  <a:pt x="10414" y="390"/>
                </a:lnTo>
                <a:lnTo>
                  <a:pt x="10439" y="439"/>
                </a:lnTo>
                <a:lnTo>
                  <a:pt x="10487" y="487"/>
                </a:lnTo>
                <a:lnTo>
                  <a:pt x="10536" y="512"/>
                </a:lnTo>
                <a:lnTo>
                  <a:pt x="10585" y="536"/>
                </a:lnTo>
                <a:lnTo>
                  <a:pt x="10658" y="536"/>
                </a:lnTo>
                <a:lnTo>
                  <a:pt x="10779" y="682"/>
                </a:lnTo>
                <a:lnTo>
                  <a:pt x="10925" y="852"/>
                </a:lnTo>
                <a:lnTo>
                  <a:pt x="11023" y="1047"/>
                </a:lnTo>
                <a:lnTo>
                  <a:pt x="11144" y="1266"/>
                </a:lnTo>
                <a:lnTo>
                  <a:pt x="11315" y="1680"/>
                </a:lnTo>
                <a:lnTo>
                  <a:pt x="11485" y="2045"/>
                </a:lnTo>
                <a:lnTo>
                  <a:pt x="11728" y="2604"/>
                </a:lnTo>
                <a:lnTo>
                  <a:pt x="11947" y="3188"/>
                </a:lnTo>
                <a:lnTo>
                  <a:pt x="12045" y="3480"/>
                </a:lnTo>
                <a:lnTo>
                  <a:pt x="12142" y="3772"/>
                </a:lnTo>
                <a:lnTo>
                  <a:pt x="12215" y="4064"/>
                </a:lnTo>
                <a:lnTo>
                  <a:pt x="12264" y="4381"/>
                </a:lnTo>
                <a:lnTo>
                  <a:pt x="12288" y="4721"/>
                </a:lnTo>
                <a:lnTo>
                  <a:pt x="12288" y="5062"/>
                </a:lnTo>
                <a:lnTo>
                  <a:pt x="12288" y="5403"/>
                </a:lnTo>
                <a:lnTo>
                  <a:pt x="12264" y="5768"/>
                </a:lnTo>
                <a:lnTo>
                  <a:pt x="12215" y="6108"/>
                </a:lnTo>
                <a:lnTo>
                  <a:pt x="12166" y="6473"/>
                </a:lnTo>
                <a:lnTo>
                  <a:pt x="12069" y="6814"/>
                </a:lnTo>
                <a:lnTo>
                  <a:pt x="11996" y="7154"/>
                </a:lnTo>
                <a:lnTo>
                  <a:pt x="11874" y="7495"/>
                </a:lnTo>
                <a:lnTo>
                  <a:pt x="11753" y="7836"/>
                </a:lnTo>
                <a:lnTo>
                  <a:pt x="11607" y="8152"/>
                </a:lnTo>
                <a:lnTo>
                  <a:pt x="11461" y="8493"/>
                </a:lnTo>
                <a:lnTo>
                  <a:pt x="11290" y="8785"/>
                </a:lnTo>
                <a:lnTo>
                  <a:pt x="11096" y="9077"/>
                </a:lnTo>
                <a:lnTo>
                  <a:pt x="10901" y="9369"/>
                </a:lnTo>
                <a:lnTo>
                  <a:pt x="10682" y="9636"/>
                </a:lnTo>
                <a:lnTo>
                  <a:pt x="10463" y="9880"/>
                </a:lnTo>
                <a:lnTo>
                  <a:pt x="10220" y="10123"/>
                </a:lnTo>
                <a:lnTo>
                  <a:pt x="9952" y="10342"/>
                </a:lnTo>
                <a:lnTo>
                  <a:pt x="9684" y="10537"/>
                </a:lnTo>
                <a:lnTo>
                  <a:pt x="9125" y="10902"/>
                </a:lnTo>
                <a:lnTo>
                  <a:pt x="8516" y="11218"/>
                </a:lnTo>
                <a:lnTo>
                  <a:pt x="7884" y="11534"/>
                </a:lnTo>
                <a:lnTo>
                  <a:pt x="7543" y="11680"/>
                </a:lnTo>
                <a:lnTo>
                  <a:pt x="7202" y="11802"/>
                </a:lnTo>
                <a:lnTo>
                  <a:pt x="6862" y="11899"/>
                </a:lnTo>
                <a:lnTo>
                  <a:pt x="6521" y="11997"/>
                </a:lnTo>
                <a:lnTo>
                  <a:pt x="6156" y="12045"/>
                </a:lnTo>
                <a:lnTo>
                  <a:pt x="5791" y="12118"/>
                </a:lnTo>
                <a:lnTo>
                  <a:pt x="5426" y="12143"/>
                </a:lnTo>
                <a:lnTo>
                  <a:pt x="4696" y="12143"/>
                </a:lnTo>
                <a:lnTo>
                  <a:pt x="4331" y="12094"/>
                </a:lnTo>
                <a:lnTo>
                  <a:pt x="3966" y="12045"/>
                </a:lnTo>
                <a:lnTo>
                  <a:pt x="3601" y="11997"/>
                </a:lnTo>
                <a:lnTo>
                  <a:pt x="2896" y="11826"/>
                </a:lnTo>
                <a:lnTo>
                  <a:pt x="2555" y="11729"/>
                </a:lnTo>
                <a:lnTo>
                  <a:pt x="2239" y="11607"/>
                </a:lnTo>
                <a:lnTo>
                  <a:pt x="1922" y="11461"/>
                </a:lnTo>
                <a:lnTo>
                  <a:pt x="1630" y="11291"/>
                </a:lnTo>
                <a:lnTo>
                  <a:pt x="1338" y="11145"/>
                </a:lnTo>
                <a:lnTo>
                  <a:pt x="998" y="10950"/>
                </a:lnTo>
                <a:lnTo>
                  <a:pt x="852" y="10829"/>
                </a:lnTo>
                <a:lnTo>
                  <a:pt x="730" y="10707"/>
                </a:lnTo>
                <a:lnTo>
                  <a:pt x="633" y="10585"/>
                </a:lnTo>
                <a:lnTo>
                  <a:pt x="584" y="10415"/>
                </a:lnTo>
                <a:lnTo>
                  <a:pt x="560" y="10366"/>
                </a:lnTo>
                <a:lnTo>
                  <a:pt x="535" y="10342"/>
                </a:lnTo>
                <a:lnTo>
                  <a:pt x="462" y="10318"/>
                </a:lnTo>
                <a:lnTo>
                  <a:pt x="365" y="10342"/>
                </a:lnTo>
                <a:lnTo>
                  <a:pt x="316" y="10391"/>
                </a:lnTo>
                <a:lnTo>
                  <a:pt x="243" y="10366"/>
                </a:lnTo>
                <a:lnTo>
                  <a:pt x="146" y="10391"/>
                </a:lnTo>
                <a:lnTo>
                  <a:pt x="73" y="10439"/>
                </a:lnTo>
                <a:lnTo>
                  <a:pt x="0" y="10512"/>
                </a:lnTo>
                <a:lnTo>
                  <a:pt x="0" y="10561"/>
                </a:lnTo>
                <a:lnTo>
                  <a:pt x="0" y="10610"/>
                </a:lnTo>
                <a:lnTo>
                  <a:pt x="146" y="11048"/>
                </a:lnTo>
                <a:lnTo>
                  <a:pt x="316" y="11461"/>
                </a:lnTo>
                <a:lnTo>
                  <a:pt x="487" y="11875"/>
                </a:lnTo>
                <a:lnTo>
                  <a:pt x="681" y="12264"/>
                </a:lnTo>
                <a:lnTo>
                  <a:pt x="900" y="12629"/>
                </a:lnTo>
                <a:lnTo>
                  <a:pt x="1144" y="12994"/>
                </a:lnTo>
                <a:lnTo>
                  <a:pt x="1411" y="13359"/>
                </a:lnTo>
                <a:lnTo>
                  <a:pt x="1679" y="13676"/>
                </a:lnTo>
                <a:lnTo>
                  <a:pt x="1971" y="13992"/>
                </a:lnTo>
                <a:lnTo>
                  <a:pt x="2263" y="14308"/>
                </a:lnTo>
                <a:lnTo>
                  <a:pt x="2604" y="14600"/>
                </a:lnTo>
                <a:lnTo>
                  <a:pt x="2920" y="14868"/>
                </a:lnTo>
                <a:lnTo>
                  <a:pt x="3285" y="15135"/>
                </a:lnTo>
                <a:lnTo>
                  <a:pt x="3650" y="15379"/>
                </a:lnTo>
                <a:lnTo>
                  <a:pt x="4039" y="15598"/>
                </a:lnTo>
                <a:lnTo>
                  <a:pt x="4429" y="15817"/>
                </a:lnTo>
                <a:lnTo>
                  <a:pt x="4866" y="16036"/>
                </a:lnTo>
                <a:lnTo>
                  <a:pt x="5280" y="16230"/>
                </a:lnTo>
                <a:lnTo>
                  <a:pt x="5718" y="16376"/>
                </a:lnTo>
                <a:lnTo>
                  <a:pt x="6156" y="16522"/>
                </a:lnTo>
                <a:lnTo>
                  <a:pt x="6618" y="16644"/>
                </a:lnTo>
                <a:lnTo>
                  <a:pt x="7056" y="16717"/>
                </a:lnTo>
                <a:lnTo>
                  <a:pt x="7494" y="16790"/>
                </a:lnTo>
                <a:lnTo>
                  <a:pt x="7957" y="16839"/>
                </a:lnTo>
                <a:lnTo>
                  <a:pt x="8857" y="16839"/>
                </a:lnTo>
                <a:lnTo>
                  <a:pt x="9319" y="16814"/>
                </a:lnTo>
                <a:lnTo>
                  <a:pt x="9757" y="16741"/>
                </a:lnTo>
                <a:lnTo>
                  <a:pt x="10220" y="16668"/>
                </a:lnTo>
                <a:lnTo>
                  <a:pt x="10658" y="16571"/>
                </a:lnTo>
                <a:lnTo>
                  <a:pt x="11120" y="16425"/>
                </a:lnTo>
                <a:lnTo>
                  <a:pt x="11558" y="16279"/>
                </a:lnTo>
                <a:lnTo>
                  <a:pt x="11923" y="16133"/>
                </a:lnTo>
                <a:lnTo>
                  <a:pt x="12264" y="15987"/>
                </a:lnTo>
                <a:lnTo>
                  <a:pt x="12604" y="15817"/>
                </a:lnTo>
                <a:lnTo>
                  <a:pt x="12920" y="15622"/>
                </a:lnTo>
                <a:lnTo>
                  <a:pt x="13237" y="15427"/>
                </a:lnTo>
                <a:lnTo>
                  <a:pt x="13553" y="15208"/>
                </a:lnTo>
                <a:lnTo>
                  <a:pt x="13845" y="14990"/>
                </a:lnTo>
                <a:lnTo>
                  <a:pt x="14137" y="14746"/>
                </a:lnTo>
                <a:lnTo>
                  <a:pt x="14405" y="14479"/>
                </a:lnTo>
                <a:lnTo>
                  <a:pt x="14672" y="14211"/>
                </a:lnTo>
                <a:lnTo>
                  <a:pt x="14940" y="13943"/>
                </a:lnTo>
                <a:lnTo>
                  <a:pt x="15183" y="13651"/>
                </a:lnTo>
                <a:lnTo>
                  <a:pt x="15402" y="13359"/>
                </a:lnTo>
                <a:lnTo>
                  <a:pt x="15621" y="13043"/>
                </a:lnTo>
                <a:lnTo>
                  <a:pt x="15840" y="12727"/>
                </a:lnTo>
                <a:lnTo>
                  <a:pt x="16035" y="12410"/>
                </a:lnTo>
                <a:lnTo>
                  <a:pt x="16205" y="12070"/>
                </a:lnTo>
                <a:lnTo>
                  <a:pt x="16376" y="11705"/>
                </a:lnTo>
                <a:lnTo>
                  <a:pt x="16546" y="11340"/>
                </a:lnTo>
                <a:lnTo>
                  <a:pt x="16668" y="10975"/>
                </a:lnTo>
                <a:lnTo>
                  <a:pt x="16911" y="10220"/>
                </a:lnTo>
                <a:lnTo>
                  <a:pt x="17106" y="9466"/>
                </a:lnTo>
                <a:lnTo>
                  <a:pt x="17154" y="9101"/>
                </a:lnTo>
                <a:lnTo>
                  <a:pt x="17179" y="8663"/>
                </a:lnTo>
                <a:lnTo>
                  <a:pt x="17179" y="8176"/>
                </a:lnTo>
                <a:lnTo>
                  <a:pt x="17179" y="7665"/>
                </a:lnTo>
                <a:lnTo>
                  <a:pt x="17106" y="6717"/>
                </a:lnTo>
                <a:lnTo>
                  <a:pt x="17057" y="6352"/>
                </a:lnTo>
                <a:lnTo>
                  <a:pt x="17008" y="6108"/>
                </a:lnTo>
                <a:lnTo>
                  <a:pt x="16814" y="5524"/>
                </a:lnTo>
                <a:lnTo>
                  <a:pt x="16619" y="4965"/>
                </a:lnTo>
                <a:lnTo>
                  <a:pt x="16376" y="4429"/>
                </a:lnTo>
                <a:lnTo>
                  <a:pt x="16108" y="3918"/>
                </a:lnTo>
                <a:lnTo>
                  <a:pt x="15816" y="3432"/>
                </a:lnTo>
                <a:lnTo>
                  <a:pt x="15475" y="2969"/>
                </a:lnTo>
                <a:lnTo>
                  <a:pt x="15110" y="2507"/>
                </a:lnTo>
                <a:lnTo>
                  <a:pt x="14697" y="2093"/>
                </a:lnTo>
                <a:lnTo>
                  <a:pt x="14283" y="1704"/>
                </a:lnTo>
                <a:lnTo>
                  <a:pt x="13845" y="1363"/>
                </a:lnTo>
                <a:lnTo>
                  <a:pt x="13358" y="1023"/>
                </a:lnTo>
                <a:lnTo>
                  <a:pt x="12872" y="706"/>
                </a:lnTo>
                <a:lnTo>
                  <a:pt x="12361" y="439"/>
                </a:lnTo>
                <a:lnTo>
                  <a:pt x="12093" y="341"/>
                </a:lnTo>
                <a:lnTo>
                  <a:pt x="11826" y="244"/>
                </a:lnTo>
                <a:lnTo>
                  <a:pt x="11558" y="147"/>
                </a:lnTo>
                <a:lnTo>
                  <a:pt x="11266" y="98"/>
                </a:lnTo>
                <a:lnTo>
                  <a:pt x="10998" y="49"/>
                </a:lnTo>
                <a:lnTo>
                  <a:pt x="107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7;p22"/>
          <p:cNvSpPr/>
          <p:nvPr/>
        </p:nvSpPr>
        <p:spPr>
          <a:xfrm rot="20908175">
            <a:off x="6809248" y="114759"/>
            <a:ext cx="327032" cy="31779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2" name="Google Shape;629;p50"/>
          <p:cNvSpPr/>
          <p:nvPr/>
        </p:nvSpPr>
        <p:spPr>
          <a:xfrm>
            <a:off x="3869151" y="3196384"/>
            <a:ext cx="856998" cy="863988"/>
          </a:xfrm>
          <a:custGeom>
            <a:avLst/>
            <a:gdLst/>
            <a:ahLst/>
            <a:cxnLst/>
            <a:rect l="l" t="t" r="r" b="b"/>
            <a:pathLst>
              <a:path w="19247" h="19856" extrusionOk="0">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16;p50"/>
          <p:cNvSpPr/>
          <p:nvPr/>
        </p:nvSpPr>
        <p:spPr>
          <a:xfrm>
            <a:off x="2114377" y="1092944"/>
            <a:ext cx="672366" cy="648770"/>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567807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2000" fill="hold"/>
                                        <p:tgtEl>
                                          <p:spTgt spid="7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 name="Flowchart: Terminator 3"/>
          <p:cNvSpPr/>
          <p:nvPr/>
        </p:nvSpPr>
        <p:spPr>
          <a:xfrm>
            <a:off x="1531620" y="1866200"/>
            <a:ext cx="6252210" cy="91440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Khái quát về ý tưởng giải pháp</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9929784"/>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300"/>
          </a:xfrm>
          <a:prstGeom prst="rect">
            <a:avLst/>
          </a:prstGeom>
        </p:spPr>
      </p:pic>
      <p:sp>
        <p:nvSpPr>
          <p:cNvPr id="3" name="TextBox 2"/>
          <p:cNvSpPr txBox="1"/>
          <p:nvPr/>
        </p:nvSpPr>
        <p:spPr>
          <a:xfrm>
            <a:off x="162690" y="150451"/>
            <a:ext cx="5518299" cy="224676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just"/>
            <a:r>
              <a:rPr lang="en-US" sz="2000" dirty="0">
                <a:latin typeface="Times New Roman" panose="02020603050405020304" pitchFamily="18" charset="0"/>
                <a:cs typeface="Times New Roman" panose="02020603050405020304" pitchFamily="18" charset="0"/>
              </a:rPr>
              <a:t>Đường giao thông Tp Phan Thiết và các tuyến đường giao thông nông thôn huyện trên địa bàn tỉnh có nhiều rất nhiều đoạn đường giao nhau chưa có tín hiệu đèn giao thông biển báo, và các vị trí giao cắt thường nằm ở đoạn đường cua khuất tầm nhìn, mật độ phương tiện tham gia giao thông từ các tuyến đường đi ra trục đường chính lại rất đông. </a:t>
            </a:r>
          </a:p>
        </p:txBody>
      </p:sp>
      <p:sp>
        <p:nvSpPr>
          <p:cNvPr id="4" name="TextBox 3"/>
          <p:cNvSpPr txBox="1"/>
          <p:nvPr/>
        </p:nvSpPr>
        <p:spPr>
          <a:xfrm>
            <a:off x="139814" y="2676232"/>
            <a:ext cx="5518299" cy="1015663"/>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fr-FR" sz="2000" dirty="0">
                <a:latin typeface="Times New Roman" panose="02020603050405020304" pitchFamily="18" charset="0"/>
                <a:cs typeface="Times New Roman" panose="02020603050405020304" pitchFamily="18" charset="0"/>
              </a:rPr>
              <a:t>Tại các điểm giao cắt thường thiếu biển cảnh báo đường giao nhau và cũng không có gờ giảm tốc để các phương tiện chú ý giảm tốc độ.</a:t>
            </a:r>
            <a:endParaRPr lang="en-US" sz="2000" dirty="0">
              <a:latin typeface="Times New Roman" panose="02020603050405020304" pitchFamily="18" charset="0"/>
              <a:cs typeface="Times New Roman" panose="02020603050405020304" pitchFamily="18" charset="0"/>
            </a:endParaRPr>
          </a:p>
        </p:txBody>
      </p:sp>
      <p:sp>
        <p:nvSpPr>
          <p:cNvPr id="7" name="TextBox 6"/>
          <p:cNvSpPr txBox="1"/>
          <p:nvPr/>
        </p:nvSpPr>
        <p:spPr>
          <a:xfrm>
            <a:off x="128385" y="3978701"/>
            <a:ext cx="5518299" cy="1015663"/>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vi-VN" sz="2000" dirty="0">
                <a:latin typeface="Times New Roman" panose="02020603050405020304" pitchFamily="18" charset="0"/>
                <a:cs typeface="Times New Roman" panose="02020603050405020304" pitchFamily="18" charset="0"/>
              </a:rPr>
              <a:t>Ý</a:t>
            </a:r>
            <a:r>
              <a:rPr lang="fr-FR" sz="2000" dirty="0">
                <a:latin typeface="Times New Roman" panose="02020603050405020304" pitchFamily="18" charset="0"/>
                <a:cs typeface="Times New Roman" panose="02020603050405020304" pitchFamily="18" charset="0"/>
              </a:rPr>
              <a:t> thức chấp hành pháp luật về trật tự ATGT của một bộ phận người dân và người điều khiển phương tiện còn kém.</a:t>
            </a:r>
            <a:endParaRPr lang="en-US" sz="2000" dirty="0">
              <a:latin typeface="Times New Roman" panose="02020603050405020304" pitchFamily="18" charset="0"/>
              <a:cs typeface="Times New Roman" panose="02020603050405020304" pitchFamily="18" charset="0"/>
            </a:endParaRPr>
          </a:p>
        </p:txBody>
      </p:sp>
      <p:sp>
        <p:nvSpPr>
          <p:cNvPr id="9" name="TextBox 8"/>
          <p:cNvSpPr txBox="1"/>
          <p:nvPr/>
        </p:nvSpPr>
        <p:spPr>
          <a:xfrm>
            <a:off x="6920348" y="1602154"/>
            <a:ext cx="2086492" cy="1938992"/>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algn="ctr"/>
            <a:r>
              <a:rPr lang="en-US" sz="20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t>
            </a:r>
            <a:r>
              <a:rPr lang="vi-VN" sz="20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Giải pháp hệ thống tín hiệu cảnh báo phương tiện giao thông tại các ngã giao lộ khuất tầm nhìn </a:t>
            </a:r>
            <a:r>
              <a:rPr lang="en-US" sz="20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t>
            </a:r>
          </a:p>
        </p:txBody>
      </p:sp>
      <p:sp>
        <p:nvSpPr>
          <p:cNvPr id="10" name="Right Brace 9"/>
          <p:cNvSpPr/>
          <p:nvPr/>
        </p:nvSpPr>
        <p:spPr>
          <a:xfrm>
            <a:off x="5560310" y="92755"/>
            <a:ext cx="1275907" cy="4901609"/>
          </a:xfrm>
          <a:prstGeom prst="rightBrace">
            <a:avLst>
              <a:gd name="adj1" fmla="val 58333"/>
              <a:gd name="adj2" fmla="val 53037"/>
            </a:avLst>
          </a:prstGeom>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61431695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1000" fill="hold"/>
                                        <p:tgtEl>
                                          <p:spTgt spid="10"/>
                                        </p:tgtEl>
                                        <p:attrNameLst>
                                          <p:attrName>ppt_w</p:attrName>
                                        </p:attrNameLst>
                                      </p:cBhvr>
                                      <p:tavLst>
                                        <p:tav tm="0">
                                          <p:val>
                                            <p:fltVal val="0"/>
                                          </p:val>
                                        </p:tav>
                                        <p:tav tm="100000">
                                          <p:val>
                                            <p:strVal val="#ppt_w"/>
                                          </p:val>
                                        </p:tav>
                                      </p:tavLst>
                                    </p:anim>
                                    <p:anim calcmode="lin" valueType="num">
                                      <p:cBhvr>
                                        <p:cTn id="29" dur="1000" fill="hold"/>
                                        <p:tgtEl>
                                          <p:spTgt spid="10"/>
                                        </p:tgtEl>
                                        <p:attrNameLst>
                                          <p:attrName>ppt_h</p:attrName>
                                        </p:attrNameLst>
                                      </p:cBhvr>
                                      <p:tavLst>
                                        <p:tav tm="0">
                                          <p:val>
                                            <p:fltVal val="0"/>
                                          </p:val>
                                        </p:tav>
                                        <p:tav tm="100000">
                                          <p:val>
                                            <p:strVal val="#ppt_h"/>
                                          </p:val>
                                        </p:tav>
                                      </p:tavLst>
                                    </p:anim>
                                    <p:anim calcmode="lin" valueType="num">
                                      <p:cBhvr>
                                        <p:cTn id="30" dur="1000" fill="hold"/>
                                        <p:tgtEl>
                                          <p:spTgt spid="10"/>
                                        </p:tgtEl>
                                        <p:attrNameLst>
                                          <p:attrName>style.rotation</p:attrName>
                                        </p:attrNameLst>
                                      </p:cBhvr>
                                      <p:tavLst>
                                        <p:tav tm="0">
                                          <p:val>
                                            <p:fltVal val="90"/>
                                          </p:val>
                                        </p:tav>
                                        <p:tav tm="100000">
                                          <p:val>
                                            <p:fltVal val="0"/>
                                          </p:val>
                                        </p:tav>
                                      </p:tavLst>
                                    </p:anim>
                                    <p:animEffect transition="in" filter="fade">
                                      <p:cBhvr>
                                        <p:cTn id="31" dur="1000"/>
                                        <p:tgtEl>
                                          <p:spTgt spid="10"/>
                                        </p:tgtEl>
                                      </p:cBhvr>
                                    </p:animEffect>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heel(1)">
                                      <p:cBhvr>
                                        <p:cTn id="36"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7" grpId="0" animBg="1"/>
      <p:bldP spid="9"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Text Placeholder 3"/>
          <p:cNvSpPr>
            <a:spLocks noGrp="1"/>
          </p:cNvSpPr>
          <p:nvPr>
            <p:ph type="body" idx="2"/>
          </p:nvPr>
        </p:nvSpPr>
        <p:spPr/>
        <p:txBody>
          <a:bodyPr/>
          <a:lstStyle/>
          <a:p>
            <a:endParaRPr lang="en-US"/>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extBox 6"/>
          <p:cNvSpPr txBox="1"/>
          <p:nvPr/>
        </p:nvSpPr>
        <p:spPr>
          <a:xfrm>
            <a:off x="2528612" y="327817"/>
            <a:ext cx="4086775" cy="1077218"/>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Thực tiễn áp dụng </a:t>
            </a:r>
            <a:endParaRPr lang="vi-VN" sz="3200" b="1" dirty="0">
              <a:latin typeface="Times New Roman" panose="02020603050405020304" pitchFamily="18" charset="0"/>
              <a:cs typeface="Times New Roman" panose="02020603050405020304" pitchFamily="18" charset="0"/>
            </a:endParaRPr>
          </a:p>
          <a:p>
            <a:pPr algn="ctr"/>
            <a:r>
              <a:rPr lang="en-US" sz="3200" b="1" dirty="0">
                <a:latin typeface="Times New Roman" panose="02020603050405020304" pitchFamily="18" charset="0"/>
                <a:cs typeface="Times New Roman" panose="02020603050405020304" pitchFamily="18" charset="0"/>
              </a:rPr>
              <a:t>của arduino vào đề tài</a:t>
            </a:r>
            <a:endParaRPr lang="en-US" sz="3200" dirty="0">
              <a:latin typeface="Times New Roman" panose="02020603050405020304" pitchFamily="18" charset="0"/>
              <a:cs typeface="Times New Roman" panose="02020603050405020304" pitchFamily="18" charset="0"/>
            </a:endParaRPr>
          </a:p>
        </p:txBody>
      </p:sp>
      <p:sp>
        <p:nvSpPr>
          <p:cNvPr id="8" name="TextBox 7"/>
          <p:cNvSpPr txBox="1"/>
          <p:nvPr/>
        </p:nvSpPr>
        <p:spPr>
          <a:xfrm>
            <a:off x="1051560" y="1950035"/>
            <a:ext cx="7303770" cy="2308324"/>
          </a:xfrm>
          <a:prstGeom prst="rect">
            <a:avLst/>
          </a:prstGeom>
          <a:noFill/>
        </p:spPr>
        <p:txBody>
          <a:bodyPr wrap="square" rtlCol="0">
            <a:spAutoFit/>
          </a:bodyPr>
          <a:lstStyle/>
          <a:p>
            <a:pPr algn="just"/>
            <a:r>
              <a:rPr lang="vi-VN"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Sau qua trình nghiên cứu lên ý tưởng và áp dụng vào arduino chúng em đã chế tạo ra thiết bị tín hiệu cảnh báo phương tiện giao nhau tại các ngã giao lộ khuất tầm nhìn. Để hạn chế những rủi ro có thể xảy ra cho người tham gia giao thông khi điều khiển phương tiện di chuyển .</a:t>
            </a: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12009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Text Placeholder 3"/>
          <p:cNvSpPr>
            <a:spLocks noGrp="1"/>
          </p:cNvSpPr>
          <p:nvPr>
            <p:ph type="body" idx="2"/>
          </p:nvPr>
        </p:nvSpPr>
        <p:spPr/>
        <p:txBody>
          <a:bodyPr/>
          <a:lstStyle/>
          <a:p>
            <a:endParaRPr lang="en-US"/>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7</a:t>
            </a:fld>
            <a:endParaRPr lang="e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300"/>
          </a:xfrm>
          <a:prstGeom prst="rect">
            <a:avLst/>
          </a:prstGeom>
        </p:spPr>
      </p:pic>
      <p:sp>
        <p:nvSpPr>
          <p:cNvPr id="7" name="TextBox 6"/>
          <p:cNvSpPr txBox="1"/>
          <p:nvPr/>
        </p:nvSpPr>
        <p:spPr>
          <a:xfrm>
            <a:off x="1531284" y="741162"/>
            <a:ext cx="6526530"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Khái niệm, nhiệm vụ của hệ thống</a:t>
            </a:r>
            <a:endParaRPr lang="en-US" sz="3200" dirty="0">
              <a:latin typeface="Times New Roman" panose="02020603050405020304" pitchFamily="18" charset="0"/>
              <a:cs typeface="Times New Roman" panose="02020603050405020304" pitchFamily="18" charset="0"/>
            </a:endParaRPr>
          </a:p>
        </p:txBody>
      </p:sp>
      <p:sp>
        <p:nvSpPr>
          <p:cNvPr id="8" name="TextBox 7"/>
          <p:cNvSpPr txBox="1"/>
          <p:nvPr/>
        </p:nvSpPr>
        <p:spPr>
          <a:xfrm>
            <a:off x="754350" y="1659969"/>
            <a:ext cx="7612410" cy="2308324"/>
          </a:xfrm>
          <a:prstGeom prst="rect">
            <a:avLst/>
          </a:prstGeom>
          <a:noFill/>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Mô hình được lắp đặt tại các ngã 3, ngã 4 khuất tầm nhìn. Khi có phương tiệ</a:t>
            </a:r>
            <a:r>
              <a:rPr lang="vi-VN" sz="2400" dirty="0">
                <a:latin typeface="Times New Roman" panose="02020603050405020304" pitchFamily="18" charset="0"/>
                <a:cs typeface="Times New Roman" panose="02020603050405020304" pitchFamily="18" charset="0"/>
              </a:rPr>
              <a:t>n</a:t>
            </a:r>
            <a:r>
              <a:rPr lang="en-US" sz="2400" dirty="0">
                <a:latin typeface="Times New Roman" panose="02020603050405020304" pitchFamily="18" charset="0"/>
                <a:cs typeface="Times New Roman" panose="02020603050405020304" pitchFamily="18" charset="0"/>
              </a:rPr>
              <a:t> di chuyển tới góc quét của cảm biến thì tín hiệu sẽ được đưa về bộ xử lý trung tâm sau đó sẽ phát tín hiệu cảnh báo ra các trụ đèn. Màng hình led sẽ hiển thị tốc độ và hướng duy chuyển của phương tiện.</a:t>
            </a:r>
          </a:p>
          <a:p>
            <a:pPr algn="ct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98141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80">
                                          <p:stCondLst>
                                            <p:cond delay="0"/>
                                          </p:stCondLst>
                                        </p:cTn>
                                        <p:tgtEl>
                                          <p:spTgt spid="8"/>
                                        </p:tgtEl>
                                      </p:cBhvr>
                                    </p:animEffect>
                                    <p:anim calcmode="lin" valueType="num">
                                      <p:cBhvr>
                                        <p:cTn id="13"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18" dur="26">
                                          <p:stCondLst>
                                            <p:cond delay="650"/>
                                          </p:stCondLst>
                                        </p:cTn>
                                        <p:tgtEl>
                                          <p:spTgt spid="8"/>
                                        </p:tgtEl>
                                      </p:cBhvr>
                                      <p:to x="100000" y="60000"/>
                                    </p:animScale>
                                    <p:animScale>
                                      <p:cBhvr>
                                        <p:cTn id="19" dur="166" decel="50000">
                                          <p:stCondLst>
                                            <p:cond delay="676"/>
                                          </p:stCondLst>
                                        </p:cTn>
                                        <p:tgtEl>
                                          <p:spTgt spid="8"/>
                                        </p:tgtEl>
                                      </p:cBhvr>
                                      <p:to x="100000" y="100000"/>
                                    </p:animScale>
                                    <p:animScale>
                                      <p:cBhvr>
                                        <p:cTn id="20" dur="26">
                                          <p:stCondLst>
                                            <p:cond delay="1312"/>
                                          </p:stCondLst>
                                        </p:cTn>
                                        <p:tgtEl>
                                          <p:spTgt spid="8"/>
                                        </p:tgtEl>
                                      </p:cBhvr>
                                      <p:to x="100000" y="80000"/>
                                    </p:animScale>
                                    <p:animScale>
                                      <p:cBhvr>
                                        <p:cTn id="21" dur="166" decel="50000">
                                          <p:stCondLst>
                                            <p:cond delay="1338"/>
                                          </p:stCondLst>
                                        </p:cTn>
                                        <p:tgtEl>
                                          <p:spTgt spid="8"/>
                                        </p:tgtEl>
                                      </p:cBhvr>
                                      <p:to x="100000" y="100000"/>
                                    </p:animScale>
                                    <p:animScale>
                                      <p:cBhvr>
                                        <p:cTn id="22" dur="26">
                                          <p:stCondLst>
                                            <p:cond delay="1642"/>
                                          </p:stCondLst>
                                        </p:cTn>
                                        <p:tgtEl>
                                          <p:spTgt spid="8"/>
                                        </p:tgtEl>
                                      </p:cBhvr>
                                      <p:to x="100000" y="90000"/>
                                    </p:animScale>
                                    <p:animScale>
                                      <p:cBhvr>
                                        <p:cTn id="23" dur="166" decel="50000">
                                          <p:stCondLst>
                                            <p:cond delay="1668"/>
                                          </p:stCondLst>
                                        </p:cTn>
                                        <p:tgtEl>
                                          <p:spTgt spid="8"/>
                                        </p:tgtEl>
                                      </p:cBhvr>
                                      <p:to x="100000" y="100000"/>
                                    </p:animScale>
                                    <p:animScale>
                                      <p:cBhvr>
                                        <p:cTn id="24" dur="26">
                                          <p:stCondLst>
                                            <p:cond delay="1808"/>
                                          </p:stCondLst>
                                        </p:cTn>
                                        <p:tgtEl>
                                          <p:spTgt spid="8"/>
                                        </p:tgtEl>
                                      </p:cBhvr>
                                      <p:to x="100000" y="95000"/>
                                    </p:animScale>
                                    <p:animScale>
                                      <p:cBhvr>
                                        <p:cTn id="25"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8"/>
          <p:cNvSpPr txBox="1">
            <a:spLocks noGrp="1"/>
          </p:cNvSpPr>
          <p:nvPr>
            <p:ph type="ctrTitle" idx="4294967295"/>
          </p:nvPr>
        </p:nvSpPr>
        <p:spPr>
          <a:xfrm>
            <a:off x="1522091" y="2020731"/>
            <a:ext cx="5945240" cy="2108257"/>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7200" dirty="0">
                <a:solidFill>
                  <a:schemeClr val="accent6"/>
                </a:solidFill>
              </a:rPr>
              <a:t>PHẦN 2: </a:t>
            </a:r>
            <a:br>
              <a:rPr lang="en" sz="7200" dirty="0">
                <a:solidFill>
                  <a:schemeClr val="accent6"/>
                </a:solidFill>
              </a:rPr>
            </a:br>
            <a:r>
              <a:rPr lang="vi-VN" sz="7200" dirty="0">
                <a:solidFill>
                  <a:schemeClr val="accent6"/>
                </a:solidFill>
              </a:rPr>
              <a:t>cấu trúc và tính năng của arduino</a:t>
            </a:r>
            <a:endParaRPr sz="7200" dirty="0">
              <a:solidFill>
                <a:schemeClr val="accent6"/>
              </a:solidFill>
            </a:endParaRPr>
          </a:p>
        </p:txBody>
      </p:sp>
      <p:sp>
        <p:nvSpPr>
          <p:cNvPr id="79" name="Google Shape;79;p18"/>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5" name="Google Shape;604;p50"/>
          <p:cNvSpPr/>
          <p:nvPr/>
        </p:nvSpPr>
        <p:spPr>
          <a:xfrm>
            <a:off x="1099208" y="780482"/>
            <a:ext cx="845765" cy="742166"/>
          </a:xfrm>
          <a:custGeom>
            <a:avLst/>
            <a:gdLst/>
            <a:ahLst/>
            <a:cxnLst/>
            <a:rect l="l" t="t" r="r" b="b"/>
            <a:pathLst>
              <a:path w="22532" h="18226" extrusionOk="0">
                <a:moveTo>
                  <a:pt x="7640" y="5499"/>
                </a:moveTo>
                <a:lnTo>
                  <a:pt x="7859" y="5524"/>
                </a:lnTo>
                <a:lnTo>
                  <a:pt x="8078" y="5572"/>
                </a:lnTo>
                <a:lnTo>
                  <a:pt x="8297" y="5645"/>
                </a:lnTo>
                <a:lnTo>
                  <a:pt x="8492" y="5743"/>
                </a:lnTo>
                <a:lnTo>
                  <a:pt x="8662" y="5840"/>
                </a:lnTo>
                <a:lnTo>
                  <a:pt x="8833" y="5986"/>
                </a:lnTo>
                <a:lnTo>
                  <a:pt x="9003" y="6132"/>
                </a:lnTo>
                <a:lnTo>
                  <a:pt x="9125" y="6302"/>
                </a:lnTo>
                <a:lnTo>
                  <a:pt x="9246" y="6473"/>
                </a:lnTo>
                <a:lnTo>
                  <a:pt x="9344" y="6667"/>
                </a:lnTo>
                <a:lnTo>
                  <a:pt x="9417" y="6862"/>
                </a:lnTo>
                <a:lnTo>
                  <a:pt x="9465" y="7081"/>
                </a:lnTo>
                <a:lnTo>
                  <a:pt x="9490" y="7300"/>
                </a:lnTo>
                <a:lnTo>
                  <a:pt x="9514" y="7543"/>
                </a:lnTo>
                <a:lnTo>
                  <a:pt x="9490" y="7762"/>
                </a:lnTo>
                <a:lnTo>
                  <a:pt x="9441" y="7932"/>
                </a:lnTo>
                <a:lnTo>
                  <a:pt x="9392" y="8103"/>
                </a:lnTo>
                <a:lnTo>
                  <a:pt x="9319" y="8249"/>
                </a:lnTo>
                <a:lnTo>
                  <a:pt x="9246" y="8419"/>
                </a:lnTo>
                <a:lnTo>
                  <a:pt x="9149" y="8541"/>
                </a:lnTo>
                <a:lnTo>
                  <a:pt x="9027" y="8687"/>
                </a:lnTo>
                <a:lnTo>
                  <a:pt x="8784" y="8906"/>
                </a:lnTo>
                <a:lnTo>
                  <a:pt x="8516" y="9100"/>
                </a:lnTo>
                <a:lnTo>
                  <a:pt x="8200" y="9246"/>
                </a:lnTo>
                <a:lnTo>
                  <a:pt x="7884" y="9368"/>
                </a:lnTo>
                <a:lnTo>
                  <a:pt x="7543" y="9417"/>
                </a:lnTo>
                <a:lnTo>
                  <a:pt x="7348" y="9441"/>
                </a:lnTo>
                <a:lnTo>
                  <a:pt x="7178" y="9441"/>
                </a:lnTo>
                <a:lnTo>
                  <a:pt x="6984" y="9417"/>
                </a:lnTo>
                <a:lnTo>
                  <a:pt x="6789" y="9368"/>
                </a:lnTo>
                <a:lnTo>
                  <a:pt x="6619" y="9295"/>
                </a:lnTo>
                <a:lnTo>
                  <a:pt x="6448" y="9222"/>
                </a:lnTo>
                <a:lnTo>
                  <a:pt x="6278" y="9149"/>
                </a:lnTo>
                <a:lnTo>
                  <a:pt x="6132" y="9027"/>
                </a:lnTo>
                <a:lnTo>
                  <a:pt x="5986" y="8930"/>
                </a:lnTo>
                <a:lnTo>
                  <a:pt x="5840" y="8784"/>
                </a:lnTo>
                <a:lnTo>
                  <a:pt x="5718" y="8638"/>
                </a:lnTo>
                <a:lnTo>
                  <a:pt x="5621" y="8492"/>
                </a:lnTo>
                <a:lnTo>
                  <a:pt x="5524" y="8322"/>
                </a:lnTo>
                <a:lnTo>
                  <a:pt x="5451" y="8151"/>
                </a:lnTo>
                <a:lnTo>
                  <a:pt x="5402" y="7981"/>
                </a:lnTo>
                <a:lnTo>
                  <a:pt x="5378" y="7786"/>
                </a:lnTo>
                <a:lnTo>
                  <a:pt x="5378" y="7543"/>
                </a:lnTo>
                <a:lnTo>
                  <a:pt x="5402" y="7324"/>
                </a:lnTo>
                <a:lnTo>
                  <a:pt x="5451" y="7130"/>
                </a:lnTo>
                <a:lnTo>
                  <a:pt x="5524" y="6911"/>
                </a:lnTo>
                <a:lnTo>
                  <a:pt x="5621" y="6716"/>
                </a:lnTo>
                <a:lnTo>
                  <a:pt x="5743" y="6521"/>
                </a:lnTo>
                <a:lnTo>
                  <a:pt x="5889" y="6351"/>
                </a:lnTo>
                <a:lnTo>
                  <a:pt x="6035" y="6181"/>
                </a:lnTo>
                <a:lnTo>
                  <a:pt x="6181" y="6035"/>
                </a:lnTo>
                <a:lnTo>
                  <a:pt x="6351" y="5937"/>
                </a:lnTo>
                <a:lnTo>
                  <a:pt x="6521" y="5840"/>
                </a:lnTo>
                <a:lnTo>
                  <a:pt x="6692" y="5743"/>
                </a:lnTo>
                <a:lnTo>
                  <a:pt x="7032" y="5621"/>
                </a:lnTo>
                <a:lnTo>
                  <a:pt x="7421" y="5499"/>
                </a:lnTo>
                <a:close/>
                <a:moveTo>
                  <a:pt x="7665" y="4988"/>
                </a:moveTo>
                <a:lnTo>
                  <a:pt x="7373" y="5013"/>
                </a:lnTo>
                <a:lnTo>
                  <a:pt x="7300" y="5013"/>
                </a:lnTo>
                <a:lnTo>
                  <a:pt x="7251" y="5037"/>
                </a:lnTo>
                <a:lnTo>
                  <a:pt x="7178" y="5110"/>
                </a:lnTo>
                <a:lnTo>
                  <a:pt x="6984" y="5159"/>
                </a:lnTo>
                <a:lnTo>
                  <a:pt x="6789" y="5207"/>
                </a:lnTo>
                <a:lnTo>
                  <a:pt x="6619" y="5280"/>
                </a:lnTo>
                <a:lnTo>
                  <a:pt x="6424" y="5353"/>
                </a:lnTo>
                <a:lnTo>
                  <a:pt x="6083" y="5548"/>
                </a:lnTo>
                <a:lnTo>
                  <a:pt x="5791" y="5791"/>
                </a:lnTo>
                <a:lnTo>
                  <a:pt x="5597" y="5962"/>
                </a:lnTo>
                <a:lnTo>
                  <a:pt x="5426" y="6156"/>
                </a:lnTo>
                <a:lnTo>
                  <a:pt x="5280" y="6400"/>
                </a:lnTo>
                <a:lnTo>
                  <a:pt x="5134" y="6619"/>
                </a:lnTo>
                <a:lnTo>
                  <a:pt x="5037" y="6862"/>
                </a:lnTo>
                <a:lnTo>
                  <a:pt x="4964" y="7130"/>
                </a:lnTo>
                <a:lnTo>
                  <a:pt x="4915" y="7397"/>
                </a:lnTo>
                <a:lnTo>
                  <a:pt x="4891" y="7665"/>
                </a:lnTo>
                <a:lnTo>
                  <a:pt x="4915" y="7908"/>
                </a:lnTo>
                <a:lnTo>
                  <a:pt x="4940" y="8151"/>
                </a:lnTo>
                <a:lnTo>
                  <a:pt x="5013" y="8395"/>
                </a:lnTo>
                <a:lnTo>
                  <a:pt x="5110" y="8614"/>
                </a:lnTo>
                <a:lnTo>
                  <a:pt x="5232" y="8808"/>
                </a:lnTo>
                <a:lnTo>
                  <a:pt x="5378" y="9003"/>
                </a:lnTo>
                <a:lnTo>
                  <a:pt x="5548" y="9173"/>
                </a:lnTo>
                <a:lnTo>
                  <a:pt x="5743" y="9344"/>
                </a:lnTo>
                <a:lnTo>
                  <a:pt x="5937" y="9490"/>
                </a:lnTo>
                <a:lnTo>
                  <a:pt x="6132" y="9611"/>
                </a:lnTo>
                <a:lnTo>
                  <a:pt x="6351" y="9709"/>
                </a:lnTo>
                <a:lnTo>
                  <a:pt x="6594" y="9806"/>
                </a:lnTo>
                <a:lnTo>
                  <a:pt x="6838" y="9855"/>
                </a:lnTo>
                <a:lnTo>
                  <a:pt x="7057" y="9903"/>
                </a:lnTo>
                <a:lnTo>
                  <a:pt x="7300" y="9928"/>
                </a:lnTo>
                <a:lnTo>
                  <a:pt x="7543" y="9903"/>
                </a:lnTo>
                <a:lnTo>
                  <a:pt x="7762" y="9879"/>
                </a:lnTo>
                <a:lnTo>
                  <a:pt x="7981" y="9855"/>
                </a:lnTo>
                <a:lnTo>
                  <a:pt x="8176" y="9782"/>
                </a:lnTo>
                <a:lnTo>
                  <a:pt x="8395" y="9709"/>
                </a:lnTo>
                <a:lnTo>
                  <a:pt x="8589" y="9636"/>
                </a:lnTo>
                <a:lnTo>
                  <a:pt x="8784" y="9514"/>
                </a:lnTo>
                <a:lnTo>
                  <a:pt x="8954" y="9392"/>
                </a:lnTo>
                <a:lnTo>
                  <a:pt x="9125" y="9271"/>
                </a:lnTo>
                <a:lnTo>
                  <a:pt x="9295" y="9125"/>
                </a:lnTo>
                <a:lnTo>
                  <a:pt x="9441" y="8979"/>
                </a:lnTo>
                <a:lnTo>
                  <a:pt x="9563" y="8808"/>
                </a:lnTo>
                <a:lnTo>
                  <a:pt x="9684" y="8614"/>
                </a:lnTo>
                <a:lnTo>
                  <a:pt x="9782" y="8419"/>
                </a:lnTo>
                <a:lnTo>
                  <a:pt x="9855" y="8224"/>
                </a:lnTo>
                <a:lnTo>
                  <a:pt x="9928" y="8030"/>
                </a:lnTo>
                <a:lnTo>
                  <a:pt x="9976" y="7811"/>
                </a:lnTo>
                <a:lnTo>
                  <a:pt x="10001" y="7519"/>
                </a:lnTo>
                <a:lnTo>
                  <a:pt x="10001" y="7227"/>
                </a:lnTo>
                <a:lnTo>
                  <a:pt x="9952" y="6959"/>
                </a:lnTo>
                <a:lnTo>
                  <a:pt x="9903" y="6692"/>
                </a:lnTo>
                <a:lnTo>
                  <a:pt x="9806" y="6448"/>
                </a:lnTo>
                <a:lnTo>
                  <a:pt x="9660" y="6205"/>
                </a:lnTo>
                <a:lnTo>
                  <a:pt x="9514" y="5986"/>
                </a:lnTo>
                <a:lnTo>
                  <a:pt x="9344" y="5767"/>
                </a:lnTo>
                <a:lnTo>
                  <a:pt x="9149" y="5597"/>
                </a:lnTo>
                <a:lnTo>
                  <a:pt x="8930" y="5426"/>
                </a:lnTo>
                <a:lnTo>
                  <a:pt x="8711" y="5280"/>
                </a:lnTo>
                <a:lnTo>
                  <a:pt x="8468" y="5159"/>
                </a:lnTo>
                <a:lnTo>
                  <a:pt x="8200" y="5086"/>
                </a:lnTo>
                <a:lnTo>
                  <a:pt x="7932" y="5013"/>
                </a:lnTo>
                <a:lnTo>
                  <a:pt x="7665" y="4988"/>
                </a:lnTo>
                <a:close/>
                <a:moveTo>
                  <a:pt x="6570" y="414"/>
                </a:moveTo>
                <a:lnTo>
                  <a:pt x="6789" y="438"/>
                </a:lnTo>
                <a:lnTo>
                  <a:pt x="7032" y="438"/>
                </a:lnTo>
                <a:lnTo>
                  <a:pt x="7494" y="462"/>
                </a:lnTo>
                <a:lnTo>
                  <a:pt x="8103" y="487"/>
                </a:lnTo>
                <a:lnTo>
                  <a:pt x="8395" y="511"/>
                </a:lnTo>
                <a:lnTo>
                  <a:pt x="8687" y="511"/>
                </a:lnTo>
                <a:lnTo>
                  <a:pt x="8687" y="681"/>
                </a:lnTo>
                <a:lnTo>
                  <a:pt x="8687" y="852"/>
                </a:lnTo>
                <a:lnTo>
                  <a:pt x="8419" y="754"/>
                </a:lnTo>
                <a:lnTo>
                  <a:pt x="8273" y="730"/>
                </a:lnTo>
                <a:lnTo>
                  <a:pt x="8127" y="706"/>
                </a:lnTo>
                <a:lnTo>
                  <a:pt x="8005" y="706"/>
                </a:lnTo>
                <a:lnTo>
                  <a:pt x="7859" y="730"/>
                </a:lnTo>
                <a:lnTo>
                  <a:pt x="7738" y="779"/>
                </a:lnTo>
                <a:lnTo>
                  <a:pt x="7640" y="876"/>
                </a:lnTo>
                <a:lnTo>
                  <a:pt x="7616" y="925"/>
                </a:lnTo>
                <a:lnTo>
                  <a:pt x="7616" y="949"/>
                </a:lnTo>
                <a:lnTo>
                  <a:pt x="7640" y="998"/>
                </a:lnTo>
                <a:lnTo>
                  <a:pt x="7957" y="998"/>
                </a:lnTo>
                <a:lnTo>
                  <a:pt x="8224" y="1022"/>
                </a:lnTo>
                <a:lnTo>
                  <a:pt x="8468" y="1095"/>
                </a:lnTo>
                <a:lnTo>
                  <a:pt x="8735" y="1192"/>
                </a:lnTo>
                <a:lnTo>
                  <a:pt x="8760" y="1338"/>
                </a:lnTo>
                <a:lnTo>
                  <a:pt x="8565" y="1338"/>
                </a:lnTo>
                <a:lnTo>
                  <a:pt x="7932" y="1290"/>
                </a:lnTo>
                <a:lnTo>
                  <a:pt x="7713" y="1265"/>
                </a:lnTo>
                <a:lnTo>
                  <a:pt x="7616" y="1265"/>
                </a:lnTo>
                <a:lnTo>
                  <a:pt x="7494" y="1314"/>
                </a:lnTo>
                <a:lnTo>
                  <a:pt x="7470" y="1363"/>
                </a:lnTo>
                <a:lnTo>
                  <a:pt x="7470" y="1411"/>
                </a:lnTo>
                <a:lnTo>
                  <a:pt x="7519" y="1509"/>
                </a:lnTo>
                <a:lnTo>
                  <a:pt x="7592" y="1582"/>
                </a:lnTo>
                <a:lnTo>
                  <a:pt x="7689" y="1630"/>
                </a:lnTo>
                <a:lnTo>
                  <a:pt x="7786" y="1655"/>
                </a:lnTo>
                <a:lnTo>
                  <a:pt x="8030" y="1679"/>
                </a:lnTo>
                <a:lnTo>
                  <a:pt x="8224" y="1703"/>
                </a:lnTo>
                <a:lnTo>
                  <a:pt x="8516" y="1752"/>
                </a:lnTo>
                <a:lnTo>
                  <a:pt x="8833" y="1776"/>
                </a:lnTo>
                <a:lnTo>
                  <a:pt x="8881" y="2117"/>
                </a:lnTo>
                <a:lnTo>
                  <a:pt x="8857" y="2117"/>
                </a:lnTo>
                <a:lnTo>
                  <a:pt x="8711" y="2068"/>
                </a:lnTo>
                <a:lnTo>
                  <a:pt x="8565" y="2020"/>
                </a:lnTo>
                <a:lnTo>
                  <a:pt x="8249" y="1995"/>
                </a:lnTo>
                <a:lnTo>
                  <a:pt x="8005" y="1947"/>
                </a:lnTo>
                <a:lnTo>
                  <a:pt x="7713" y="1947"/>
                </a:lnTo>
                <a:lnTo>
                  <a:pt x="7713" y="1995"/>
                </a:lnTo>
                <a:lnTo>
                  <a:pt x="7689" y="2044"/>
                </a:lnTo>
                <a:lnTo>
                  <a:pt x="7762" y="2166"/>
                </a:lnTo>
                <a:lnTo>
                  <a:pt x="7835" y="2239"/>
                </a:lnTo>
                <a:lnTo>
                  <a:pt x="7957" y="2287"/>
                </a:lnTo>
                <a:lnTo>
                  <a:pt x="8078" y="2336"/>
                </a:lnTo>
                <a:lnTo>
                  <a:pt x="8419" y="2409"/>
                </a:lnTo>
                <a:lnTo>
                  <a:pt x="8760" y="2458"/>
                </a:lnTo>
                <a:lnTo>
                  <a:pt x="8833" y="2458"/>
                </a:lnTo>
                <a:lnTo>
                  <a:pt x="8881" y="2433"/>
                </a:lnTo>
                <a:lnTo>
                  <a:pt x="8930" y="2409"/>
                </a:lnTo>
                <a:lnTo>
                  <a:pt x="8954" y="2385"/>
                </a:lnTo>
                <a:lnTo>
                  <a:pt x="9027" y="2506"/>
                </a:lnTo>
                <a:lnTo>
                  <a:pt x="9076" y="2579"/>
                </a:lnTo>
                <a:lnTo>
                  <a:pt x="9125" y="2604"/>
                </a:lnTo>
                <a:lnTo>
                  <a:pt x="9198" y="2628"/>
                </a:lnTo>
                <a:lnTo>
                  <a:pt x="9246" y="2628"/>
                </a:lnTo>
                <a:lnTo>
                  <a:pt x="9490" y="2701"/>
                </a:lnTo>
                <a:lnTo>
                  <a:pt x="9733" y="2798"/>
                </a:lnTo>
                <a:lnTo>
                  <a:pt x="9952" y="2920"/>
                </a:lnTo>
                <a:lnTo>
                  <a:pt x="10171" y="3066"/>
                </a:lnTo>
                <a:lnTo>
                  <a:pt x="10220" y="3090"/>
                </a:lnTo>
                <a:lnTo>
                  <a:pt x="10268" y="3115"/>
                </a:lnTo>
                <a:lnTo>
                  <a:pt x="10390" y="3115"/>
                </a:lnTo>
                <a:lnTo>
                  <a:pt x="10463" y="3042"/>
                </a:lnTo>
                <a:lnTo>
                  <a:pt x="10512" y="2969"/>
                </a:lnTo>
                <a:lnTo>
                  <a:pt x="10633" y="2896"/>
                </a:lnTo>
                <a:lnTo>
                  <a:pt x="10755" y="2823"/>
                </a:lnTo>
                <a:lnTo>
                  <a:pt x="10950" y="2652"/>
                </a:lnTo>
                <a:lnTo>
                  <a:pt x="11412" y="2312"/>
                </a:lnTo>
                <a:lnTo>
                  <a:pt x="11655" y="2166"/>
                </a:lnTo>
                <a:lnTo>
                  <a:pt x="11899" y="2044"/>
                </a:lnTo>
                <a:lnTo>
                  <a:pt x="11972" y="1995"/>
                </a:lnTo>
                <a:lnTo>
                  <a:pt x="11996" y="1947"/>
                </a:lnTo>
                <a:lnTo>
                  <a:pt x="12093" y="2020"/>
                </a:lnTo>
                <a:lnTo>
                  <a:pt x="12385" y="2239"/>
                </a:lnTo>
                <a:lnTo>
                  <a:pt x="12653" y="2458"/>
                </a:lnTo>
                <a:lnTo>
                  <a:pt x="12872" y="2701"/>
                </a:lnTo>
                <a:lnTo>
                  <a:pt x="13091" y="2944"/>
                </a:lnTo>
                <a:lnTo>
                  <a:pt x="13188" y="3066"/>
                </a:lnTo>
                <a:lnTo>
                  <a:pt x="13286" y="3188"/>
                </a:lnTo>
                <a:lnTo>
                  <a:pt x="13115" y="3382"/>
                </a:lnTo>
                <a:lnTo>
                  <a:pt x="12896" y="3188"/>
                </a:lnTo>
                <a:lnTo>
                  <a:pt x="12677" y="2993"/>
                </a:lnTo>
                <a:lnTo>
                  <a:pt x="12580" y="2920"/>
                </a:lnTo>
                <a:lnTo>
                  <a:pt x="12458" y="2871"/>
                </a:lnTo>
                <a:lnTo>
                  <a:pt x="12337" y="2823"/>
                </a:lnTo>
                <a:lnTo>
                  <a:pt x="12215" y="2798"/>
                </a:lnTo>
                <a:lnTo>
                  <a:pt x="12166" y="2823"/>
                </a:lnTo>
                <a:lnTo>
                  <a:pt x="12142" y="2847"/>
                </a:lnTo>
                <a:lnTo>
                  <a:pt x="12118" y="2896"/>
                </a:lnTo>
                <a:lnTo>
                  <a:pt x="12142" y="2944"/>
                </a:lnTo>
                <a:lnTo>
                  <a:pt x="12215" y="3042"/>
                </a:lnTo>
                <a:lnTo>
                  <a:pt x="12288" y="3115"/>
                </a:lnTo>
                <a:lnTo>
                  <a:pt x="12458" y="3261"/>
                </a:lnTo>
                <a:lnTo>
                  <a:pt x="12677" y="3480"/>
                </a:lnTo>
                <a:lnTo>
                  <a:pt x="12896" y="3650"/>
                </a:lnTo>
                <a:lnTo>
                  <a:pt x="12921" y="3650"/>
                </a:lnTo>
                <a:lnTo>
                  <a:pt x="12750" y="3869"/>
                </a:lnTo>
                <a:lnTo>
                  <a:pt x="12653" y="3747"/>
                </a:lnTo>
                <a:lnTo>
                  <a:pt x="12531" y="3626"/>
                </a:lnTo>
                <a:lnTo>
                  <a:pt x="12458" y="3528"/>
                </a:lnTo>
                <a:lnTo>
                  <a:pt x="12361" y="3431"/>
                </a:lnTo>
                <a:lnTo>
                  <a:pt x="12264" y="3334"/>
                </a:lnTo>
                <a:lnTo>
                  <a:pt x="12142" y="3285"/>
                </a:lnTo>
                <a:lnTo>
                  <a:pt x="12118" y="3285"/>
                </a:lnTo>
                <a:lnTo>
                  <a:pt x="12069" y="3309"/>
                </a:lnTo>
                <a:lnTo>
                  <a:pt x="12069" y="3334"/>
                </a:lnTo>
                <a:lnTo>
                  <a:pt x="12069" y="3382"/>
                </a:lnTo>
                <a:lnTo>
                  <a:pt x="12093" y="3504"/>
                </a:lnTo>
                <a:lnTo>
                  <a:pt x="12142" y="3626"/>
                </a:lnTo>
                <a:lnTo>
                  <a:pt x="12288" y="3869"/>
                </a:lnTo>
                <a:lnTo>
                  <a:pt x="12385" y="4039"/>
                </a:lnTo>
                <a:lnTo>
                  <a:pt x="12531" y="4210"/>
                </a:lnTo>
                <a:lnTo>
                  <a:pt x="12434" y="4331"/>
                </a:lnTo>
                <a:lnTo>
                  <a:pt x="12312" y="4526"/>
                </a:lnTo>
                <a:lnTo>
                  <a:pt x="12215" y="4356"/>
                </a:lnTo>
                <a:lnTo>
                  <a:pt x="12069" y="4185"/>
                </a:lnTo>
                <a:lnTo>
                  <a:pt x="11947" y="4015"/>
                </a:lnTo>
                <a:lnTo>
                  <a:pt x="11850" y="3845"/>
                </a:lnTo>
                <a:lnTo>
                  <a:pt x="11801" y="3796"/>
                </a:lnTo>
                <a:lnTo>
                  <a:pt x="11753" y="3772"/>
                </a:lnTo>
                <a:lnTo>
                  <a:pt x="11680" y="3772"/>
                </a:lnTo>
                <a:lnTo>
                  <a:pt x="11631" y="3845"/>
                </a:lnTo>
                <a:lnTo>
                  <a:pt x="11631" y="3966"/>
                </a:lnTo>
                <a:lnTo>
                  <a:pt x="11655" y="4064"/>
                </a:lnTo>
                <a:lnTo>
                  <a:pt x="11704" y="4185"/>
                </a:lnTo>
                <a:lnTo>
                  <a:pt x="11753" y="4283"/>
                </a:lnTo>
                <a:lnTo>
                  <a:pt x="12118" y="4842"/>
                </a:lnTo>
                <a:lnTo>
                  <a:pt x="12166" y="4891"/>
                </a:lnTo>
                <a:lnTo>
                  <a:pt x="12239" y="4915"/>
                </a:lnTo>
                <a:lnTo>
                  <a:pt x="12264" y="4940"/>
                </a:lnTo>
                <a:lnTo>
                  <a:pt x="12288" y="4964"/>
                </a:lnTo>
                <a:lnTo>
                  <a:pt x="12410" y="5232"/>
                </a:lnTo>
                <a:lnTo>
                  <a:pt x="12458" y="5524"/>
                </a:lnTo>
                <a:lnTo>
                  <a:pt x="12483" y="5694"/>
                </a:lnTo>
                <a:lnTo>
                  <a:pt x="12507" y="5864"/>
                </a:lnTo>
                <a:lnTo>
                  <a:pt x="12507" y="6035"/>
                </a:lnTo>
                <a:lnTo>
                  <a:pt x="12531" y="6205"/>
                </a:lnTo>
                <a:lnTo>
                  <a:pt x="12580" y="6278"/>
                </a:lnTo>
                <a:lnTo>
                  <a:pt x="12629" y="6302"/>
                </a:lnTo>
                <a:lnTo>
                  <a:pt x="12702" y="6327"/>
                </a:lnTo>
                <a:lnTo>
                  <a:pt x="12775" y="6327"/>
                </a:lnTo>
                <a:lnTo>
                  <a:pt x="12994" y="6400"/>
                </a:lnTo>
                <a:lnTo>
                  <a:pt x="13213" y="6424"/>
                </a:lnTo>
                <a:lnTo>
                  <a:pt x="13651" y="6473"/>
                </a:lnTo>
                <a:lnTo>
                  <a:pt x="13967" y="6521"/>
                </a:lnTo>
                <a:lnTo>
                  <a:pt x="14283" y="6570"/>
                </a:lnTo>
                <a:lnTo>
                  <a:pt x="14502" y="6643"/>
                </a:lnTo>
                <a:lnTo>
                  <a:pt x="14600" y="6692"/>
                </a:lnTo>
                <a:lnTo>
                  <a:pt x="14697" y="6692"/>
                </a:lnTo>
                <a:lnTo>
                  <a:pt x="14673" y="6959"/>
                </a:lnTo>
                <a:lnTo>
                  <a:pt x="14648" y="7227"/>
                </a:lnTo>
                <a:lnTo>
                  <a:pt x="14673" y="7738"/>
                </a:lnTo>
                <a:lnTo>
                  <a:pt x="14648" y="8176"/>
                </a:lnTo>
                <a:lnTo>
                  <a:pt x="14648" y="8395"/>
                </a:lnTo>
                <a:lnTo>
                  <a:pt x="14673" y="8614"/>
                </a:lnTo>
                <a:lnTo>
                  <a:pt x="14454" y="8638"/>
                </a:lnTo>
                <a:lnTo>
                  <a:pt x="14454" y="8638"/>
                </a:lnTo>
                <a:lnTo>
                  <a:pt x="14478" y="8541"/>
                </a:lnTo>
                <a:lnTo>
                  <a:pt x="14478" y="8443"/>
                </a:lnTo>
                <a:lnTo>
                  <a:pt x="14454" y="8249"/>
                </a:lnTo>
                <a:lnTo>
                  <a:pt x="14405" y="7981"/>
                </a:lnTo>
                <a:lnTo>
                  <a:pt x="14381" y="7884"/>
                </a:lnTo>
                <a:lnTo>
                  <a:pt x="14332" y="7762"/>
                </a:lnTo>
                <a:lnTo>
                  <a:pt x="14308" y="7738"/>
                </a:lnTo>
                <a:lnTo>
                  <a:pt x="14283" y="7713"/>
                </a:lnTo>
                <a:lnTo>
                  <a:pt x="14235" y="7738"/>
                </a:lnTo>
                <a:lnTo>
                  <a:pt x="14210" y="7762"/>
                </a:lnTo>
                <a:lnTo>
                  <a:pt x="14162" y="7884"/>
                </a:lnTo>
                <a:lnTo>
                  <a:pt x="14137" y="7981"/>
                </a:lnTo>
                <a:lnTo>
                  <a:pt x="14113" y="8249"/>
                </a:lnTo>
                <a:lnTo>
                  <a:pt x="14113" y="8468"/>
                </a:lnTo>
                <a:lnTo>
                  <a:pt x="14137" y="8565"/>
                </a:lnTo>
                <a:lnTo>
                  <a:pt x="14186" y="8662"/>
                </a:lnTo>
                <a:lnTo>
                  <a:pt x="13797" y="8687"/>
                </a:lnTo>
                <a:lnTo>
                  <a:pt x="13699" y="8687"/>
                </a:lnTo>
                <a:lnTo>
                  <a:pt x="13748" y="8589"/>
                </a:lnTo>
                <a:lnTo>
                  <a:pt x="13797" y="8346"/>
                </a:lnTo>
                <a:lnTo>
                  <a:pt x="13845" y="8103"/>
                </a:lnTo>
                <a:lnTo>
                  <a:pt x="13870" y="7835"/>
                </a:lnTo>
                <a:lnTo>
                  <a:pt x="13845" y="7762"/>
                </a:lnTo>
                <a:lnTo>
                  <a:pt x="13772" y="7713"/>
                </a:lnTo>
                <a:lnTo>
                  <a:pt x="13699" y="7713"/>
                </a:lnTo>
                <a:lnTo>
                  <a:pt x="13651" y="7762"/>
                </a:lnTo>
                <a:lnTo>
                  <a:pt x="13626" y="7811"/>
                </a:lnTo>
                <a:lnTo>
                  <a:pt x="13480" y="8273"/>
                </a:lnTo>
                <a:lnTo>
                  <a:pt x="13407" y="8492"/>
                </a:lnTo>
                <a:lnTo>
                  <a:pt x="13407" y="8614"/>
                </a:lnTo>
                <a:lnTo>
                  <a:pt x="13407" y="8662"/>
                </a:lnTo>
                <a:lnTo>
                  <a:pt x="13432" y="8711"/>
                </a:lnTo>
                <a:lnTo>
                  <a:pt x="13237" y="8711"/>
                </a:lnTo>
                <a:lnTo>
                  <a:pt x="13042" y="8735"/>
                </a:lnTo>
                <a:lnTo>
                  <a:pt x="13091" y="8443"/>
                </a:lnTo>
                <a:lnTo>
                  <a:pt x="13115" y="8176"/>
                </a:lnTo>
                <a:lnTo>
                  <a:pt x="13091" y="8030"/>
                </a:lnTo>
                <a:lnTo>
                  <a:pt x="13067" y="7908"/>
                </a:lnTo>
                <a:lnTo>
                  <a:pt x="13042" y="7859"/>
                </a:lnTo>
                <a:lnTo>
                  <a:pt x="13018" y="7835"/>
                </a:lnTo>
                <a:lnTo>
                  <a:pt x="12969" y="7835"/>
                </a:lnTo>
                <a:lnTo>
                  <a:pt x="12921" y="7859"/>
                </a:lnTo>
                <a:lnTo>
                  <a:pt x="12848" y="7957"/>
                </a:lnTo>
                <a:lnTo>
                  <a:pt x="12823" y="8054"/>
                </a:lnTo>
                <a:lnTo>
                  <a:pt x="12750" y="8273"/>
                </a:lnTo>
                <a:lnTo>
                  <a:pt x="12604" y="8906"/>
                </a:lnTo>
                <a:lnTo>
                  <a:pt x="12604" y="8954"/>
                </a:lnTo>
                <a:lnTo>
                  <a:pt x="12629" y="9027"/>
                </a:lnTo>
                <a:lnTo>
                  <a:pt x="12507" y="9271"/>
                </a:lnTo>
                <a:lnTo>
                  <a:pt x="12385" y="9514"/>
                </a:lnTo>
                <a:lnTo>
                  <a:pt x="12288" y="9660"/>
                </a:lnTo>
                <a:lnTo>
                  <a:pt x="12191" y="9806"/>
                </a:lnTo>
                <a:lnTo>
                  <a:pt x="11996" y="10049"/>
                </a:lnTo>
                <a:lnTo>
                  <a:pt x="11947" y="10122"/>
                </a:lnTo>
                <a:lnTo>
                  <a:pt x="11947" y="10171"/>
                </a:lnTo>
                <a:lnTo>
                  <a:pt x="11972" y="10244"/>
                </a:lnTo>
                <a:lnTo>
                  <a:pt x="11996" y="10293"/>
                </a:lnTo>
                <a:lnTo>
                  <a:pt x="12045" y="10341"/>
                </a:lnTo>
                <a:lnTo>
                  <a:pt x="12166" y="10341"/>
                </a:lnTo>
                <a:lnTo>
                  <a:pt x="12239" y="10317"/>
                </a:lnTo>
                <a:lnTo>
                  <a:pt x="12337" y="10487"/>
                </a:lnTo>
                <a:lnTo>
                  <a:pt x="12483" y="10633"/>
                </a:lnTo>
                <a:lnTo>
                  <a:pt x="12726" y="10950"/>
                </a:lnTo>
                <a:lnTo>
                  <a:pt x="12994" y="11339"/>
                </a:lnTo>
                <a:lnTo>
                  <a:pt x="13237" y="11728"/>
                </a:lnTo>
                <a:lnTo>
                  <a:pt x="13067" y="11947"/>
                </a:lnTo>
                <a:lnTo>
                  <a:pt x="12872" y="12166"/>
                </a:lnTo>
                <a:lnTo>
                  <a:pt x="12483" y="12556"/>
                </a:lnTo>
                <a:lnTo>
                  <a:pt x="12191" y="12848"/>
                </a:lnTo>
                <a:lnTo>
                  <a:pt x="12045" y="12994"/>
                </a:lnTo>
                <a:lnTo>
                  <a:pt x="11923" y="13164"/>
                </a:lnTo>
                <a:lnTo>
                  <a:pt x="11704" y="13018"/>
                </a:lnTo>
                <a:lnTo>
                  <a:pt x="11874" y="12945"/>
                </a:lnTo>
                <a:lnTo>
                  <a:pt x="12020" y="12848"/>
                </a:lnTo>
                <a:lnTo>
                  <a:pt x="12288" y="12677"/>
                </a:lnTo>
                <a:lnTo>
                  <a:pt x="12337" y="12629"/>
                </a:lnTo>
                <a:lnTo>
                  <a:pt x="12361" y="12580"/>
                </a:lnTo>
                <a:lnTo>
                  <a:pt x="12361" y="12507"/>
                </a:lnTo>
                <a:lnTo>
                  <a:pt x="12337" y="12458"/>
                </a:lnTo>
                <a:lnTo>
                  <a:pt x="12312" y="12434"/>
                </a:lnTo>
                <a:lnTo>
                  <a:pt x="12264" y="12385"/>
                </a:lnTo>
                <a:lnTo>
                  <a:pt x="12191" y="12385"/>
                </a:lnTo>
                <a:lnTo>
                  <a:pt x="12118" y="12410"/>
                </a:lnTo>
                <a:lnTo>
                  <a:pt x="11899" y="12531"/>
                </a:lnTo>
                <a:lnTo>
                  <a:pt x="11655" y="12677"/>
                </a:lnTo>
                <a:lnTo>
                  <a:pt x="11388" y="12799"/>
                </a:lnTo>
                <a:lnTo>
                  <a:pt x="11266" y="12726"/>
                </a:lnTo>
                <a:lnTo>
                  <a:pt x="11315" y="12702"/>
                </a:lnTo>
                <a:lnTo>
                  <a:pt x="11534" y="12556"/>
                </a:lnTo>
                <a:lnTo>
                  <a:pt x="11631" y="12458"/>
                </a:lnTo>
                <a:lnTo>
                  <a:pt x="11704" y="12337"/>
                </a:lnTo>
                <a:lnTo>
                  <a:pt x="11728" y="12288"/>
                </a:lnTo>
                <a:lnTo>
                  <a:pt x="11728" y="12239"/>
                </a:lnTo>
                <a:lnTo>
                  <a:pt x="11704" y="12166"/>
                </a:lnTo>
                <a:lnTo>
                  <a:pt x="11680" y="12118"/>
                </a:lnTo>
                <a:lnTo>
                  <a:pt x="11631" y="12093"/>
                </a:lnTo>
                <a:lnTo>
                  <a:pt x="11582" y="12069"/>
                </a:lnTo>
                <a:lnTo>
                  <a:pt x="11534" y="12069"/>
                </a:lnTo>
                <a:lnTo>
                  <a:pt x="11461" y="12093"/>
                </a:lnTo>
                <a:lnTo>
                  <a:pt x="11290" y="12264"/>
                </a:lnTo>
                <a:lnTo>
                  <a:pt x="11096" y="12410"/>
                </a:lnTo>
                <a:lnTo>
                  <a:pt x="10974" y="12507"/>
                </a:lnTo>
                <a:lnTo>
                  <a:pt x="10731" y="12288"/>
                </a:lnTo>
                <a:lnTo>
                  <a:pt x="10950" y="12142"/>
                </a:lnTo>
                <a:lnTo>
                  <a:pt x="11071" y="12069"/>
                </a:lnTo>
                <a:lnTo>
                  <a:pt x="11193" y="11996"/>
                </a:lnTo>
                <a:lnTo>
                  <a:pt x="11242" y="11947"/>
                </a:lnTo>
                <a:lnTo>
                  <a:pt x="11266" y="11899"/>
                </a:lnTo>
                <a:lnTo>
                  <a:pt x="11290" y="11826"/>
                </a:lnTo>
                <a:lnTo>
                  <a:pt x="11290" y="11753"/>
                </a:lnTo>
                <a:lnTo>
                  <a:pt x="11266" y="11704"/>
                </a:lnTo>
                <a:lnTo>
                  <a:pt x="11217" y="11680"/>
                </a:lnTo>
                <a:lnTo>
                  <a:pt x="11096" y="11680"/>
                </a:lnTo>
                <a:lnTo>
                  <a:pt x="10974" y="11753"/>
                </a:lnTo>
                <a:lnTo>
                  <a:pt x="10877" y="11801"/>
                </a:lnTo>
                <a:lnTo>
                  <a:pt x="10633" y="11947"/>
                </a:lnTo>
                <a:lnTo>
                  <a:pt x="10390" y="12093"/>
                </a:lnTo>
                <a:lnTo>
                  <a:pt x="10293" y="12069"/>
                </a:lnTo>
                <a:lnTo>
                  <a:pt x="10147" y="12069"/>
                </a:lnTo>
                <a:lnTo>
                  <a:pt x="10098" y="12118"/>
                </a:lnTo>
                <a:lnTo>
                  <a:pt x="9952" y="12118"/>
                </a:lnTo>
                <a:lnTo>
                  <a:pt x="9855" y="12191"/>
                </a:lnTo>
                <a:lnTo>
                  <a:pt x="9733" y="12264"/>
                </a:lnTo>
                <a:lnTo>
                  <a:pt x="9587" y="12312"/>
                </a:lnTo>
                <a:lnTo>
                  <a:pt x="9319" y="12385"/>
                </a:lnTo>
                <a:lnTo>
                  <a:pt x="9198" y="12434"/>
                </a:lnTo>
                <a:lnTo>
                  <a:pt x="9100" y="12507"/>
                </a:lnTo>
                <a:lnTo>
                  <a:pt x="8979" y="12507"/>
                </a:lnTo>
                <a:lnTo>
                  <a:pt x="8930" y="12556"/>
                </a:lnTo>
                <a:lnTo>
                  <a:pt x="8906" y="12604"/>
                </a:lnTo>
                <a:lnTo>
                  <a:pt x="8906" y="12629"/>
                </a:lnTo>
                <a:lnTo>
                  <a:pt x="8857" y="12629"/>
                </a:lnTo>
                <a:lnTo>
                  <a:pt x="8735" y="12677"/>
                </a:lnTo>
                <a:lnTo>
                  <a:pt x="8638" y="12726"/>
                </a:lnTo>
                <a:lnTo>
                  <a:pt x="8419" y="12848"/>
                </a:lnTo>
                <a:lnTo>
                  <a:pt x="8297" y="12872"/>
                </a:lnTo>
                <a:lnTo>
                  <a:pt x="8200" y="12896"/>
                </a:lnTo>
                <a:lnTo>
                  <a:pt x="8103" y="12921"/>
                </a:lnTo>
                <a:lnTo>
                  <a:pt x="8005" y="12945"/>
                </a:lnTo>
                <a:lnTo>
                  <a:pt x="7957" y="13018"/>
                </a:lnTo>
                <a:lnTo>
                  <a:pt x="7981" y="13067"/>
                </a:lnTo>
                <a:lnTo>
                  <a:pt x="8030" y="13140"/>
                </a:lnTo>
                <a:lnTo>
                  <a:pt x="8127" y="13188"/>
                </a:lnTo>
                <a:lnTo>
                  <a:pt x="8224" y="13213"/>
                </a:lnTo>
                <a:lnTo>
                  <a:pt x="8346" y="13188"/>
                </a:lnTo>
                <a:lnTo>
                  <a:pt x="8468" y="13164"/>
                </a:lnTo>
                <a:lnTo>
                  <a:pt x="8589" y="13115"/>
                </a:lnTo>
                <a:lnTo>
                  <a:pt x="8833" y="12994"/>
                </a:lnTo>
                <a:lnTo>
                  <a:pt x="8808" y="13115"/>
                </a:lnTo>
                <a:lnTo>
                  <a:pt x="8638" y="13213"/>
                </a:lnTo>
                <a:lnTo>
                  <a:pt x="8443" y="13310"/>
                </a:lnTo>
                <a:lnTo>
                  <a:pt x="8224" y="13383"/>
                </a:lnTo>
                <a:lnTo>
                  <a:pt x="8127" y="13432"/>
                </a:lnTo>
                <a:lnTo>
                  <a:pt x="8054" y="13480"/>
                </a:lnTo>
                <a:lnTo>
                  <a:pt x="8030" y="13553"/>
                </a:lnTo>
                <a:lnTo>
                  <a:pt x="8054" y="13602"/>
                </a:lnTo>
                <a:lnTo>
                  <a:pt x="8103" y="13651"/>
                </a:lnTo>
                <a:lnTo>
                  <a:pt x="8176" y="13675"/>
                </a:lnTo>
                <a:lnTo>
                  <a:pt x="8297" y="13699"/>
                </a:lnTo>
                <a:lnTo>
                  <a:pt x="8443" y="13651"/>
                </a:lnTo>
                <a:lnTo>
                  <a:pt x="8589" y="13626"/>
                </a:lnTo>
                <a:lnTo>
                  <a:pt x="8760" y="13553"/>
                </a:lnTo>
                <a:lnTo>
                  <a:pt x="8711" y="13797"/>
                </a:lnTo>
                <a:lnTo>
                  <a:pt x="8711" y="13821"/>
                </a:lnTo>
                <a:lnTo>
                  <a:pt x="8662" y="13845"/>
                </a:lnTo>
                <a:lnTo>
                  <a:pt x="8419" y="13918"/>
                </a:lnTo>
                <a:lnTo>
                  <a:pt x="8176" y="13991"/>
                </a:lnTo>
                <a:lnTo>
                  <a:pt x="8030" y="14016"/>
                </a:lnTo>
                <a:lnTo>
                  <a:pt x="7957" y="14040"/>
                </a:lnTo>
                <a:lnTo>
                  <a:pt x="7957" y="14089"/>
                </a:lnTo>
                <a:lnTo>
                  <a:pt x="7932" y="14113"/>
                </a:lnTo>
                <a:lnTo>
                  <a:pt x="7932" y="14162"/>
                </a:lnTo>
                <a:lnTo>
                  <a:pt x="7957" y="14186"/>
                </a:lnTo>
                <a:lnTo>
                  <a:pt x="8030" y="14235"/>
                </a:lnTo>
                <a:lnTo>
                  <a:pt x="8127" y="14259"/>
                </a:lnTo>
                <a:lnTo>
                  <a:pt x="8224" y="14283"/>
                </a:lnTo>
                <a:lnTo>
                  <a:pt x="8322" y="14283"/>
                </a:lnTo>
                <a:lnTo>
                  <a:pt x="8419" y="14259"/>
                </a:lnTo>
                <a:lnTo>
                  <a:pt x="8614" y="14210"/>
                </a:lnTo>
                <a:lnTo>
                  <a:pt x="8614" y="14210"/>
                </a:lnTo>
                <a:lnTo>
                  <a:pt x="8589" y="14381"/>
                </a:lnTo>
                <a:lnTo>
                  <a:pt x="8589" y="14575"/>
                </a:lnTo>
                <a:lnTo>
                  <a:pt x="8103" y="14575"/>
                </a:lnTo>
                <a:lnTo>
                  <a:pt x="7616" y="14624"/>
                </a:lnTo>
                <a:lnTo>
                  <a:pt x="6765" y="14624"/>
                </a:lnTo>
                <a:lnTo>
                  <a:pt x="6765" y="14405"/>
                </a:lnTo>
                <a:lnTo>
                  <a:pt x="6740" y="14162"/>
                </a:lnTo>
                <a:lnTo>
                  <a:pt x="6692" y="13748"/>
                </a:lnTo>
                <a:lnTo>
                  <a:pt x="6643" y="13432"/>
                </a:lnTo>
                <a:lnTo>
                  <a:pt x="6570" y="13042"/>
                </a:lnTo>
                <a:lnTo>
                  <a:pt x="6521" y="12848"/>
                </a:lnTo>
                <a:lnTo>
                  <a:pt x="6448" y="12702"/>
                </a:lnTo>
                <a:lnTo>
                  <a:pt x="6351" y="12556"/>
                </a:lnTo>
                <a:lnTo>
                  <a:pt x="6302" y="12531"/>
                </a:lnTo>
                <a:lnTo>
                  <a:pt x="6229" y="12483"/>
                </a:lnTo>
                <a:lnTo>
                  <a:pt x="6156" y="12483"/>
                </a:lnTo>
                <a:lnTo>
                  <a:pt x="6083" y="12507"/>
                </a:lnTo>
                <a:lnTo>
                  <a:pt x="5864" y="12434"/>
                </a:lnTo>
                <a:lnTo>
                  <a:pt x="5670" y="12385"/>
                </a:lnTo>
                <a:lnTo>
                  <a:pt x="5524" y="12312"/>
                </a:lnTo>
                <a:lnTo>
                  <a:pt x="5378" y="12239"/>
                </a:lnTo>
                <a:lnTo>
                  <a:pt x="5232" y="12166"/>
                </a:lnTo>
                <a:lnTo>
                  <a:pt x="5086" y="12118"/>
                </a:lnTo>
                <a:lnTo>
                  <a:pt x="5013" y="12045"/>
                </a:lnTo>
                <a:lnTo>
                  <a:pt x="4940" y="11996"/>
                </a:lnTo>
                <a:lnTo>
                  <a:pt x="4842" y="11996"/>
                </a:lnTo>
                <a:lnTo>
                  <a:pt x="4794" y="12020"/>
                </a:lnTo>
                <a:lnTo>
                  <a:pt x="4745" y="12069"/>
                </a:lnTo>
                <a:lnTo>
                  <a:pt x="4429" y="11923"/>
                </a:lnTo>
                <a:lnTo>
                  <a:pt x="4210" y="11826"/>
                </a:lnTo>
                <a:lnTo>
                  <a:pt x="4112" y="11801"/>
                </a:lnTo>
                <a:lnTo>
                  <a:pt x="4064" y="11801"/>
                </a:lnTo>
                <a:lnTo>
                  <a:pt x="4015" y="11826"/>
                </a:lnTo>
                <a:lnTo>
                  <a:pt x="3966" y="11850"/>
                </a:lnTo>
                <a:lnTo>
                  <a:pt x="3966" y="11899"/>
                </a:lnTo>
                <a:lnTo>
                  <a:pt x="3966" y="11947"/>
                </a:lnTo>
                <a:lnTo>
                  <a:pt x="3991" y="12020"/>
                </a:lnTo>
                <a:lnTo>
                  <a:pt x="4088" y="12093"/>
                </a:lnTo>
                <a:lnTo>
                  <a:pt x="4307" y="12239"/>
                </a:lnTo>
                <a:lnTo>
                  <a:pt x="4477" y="12361"/>
                </a:lnTo>
                <a:lnTo>
                  <a:pt x="4356" y="12507"/>
                </a:lnTo>
                <a:lnTo>
                  <a:pt x="4331" y="12434"/>
                </a:lnTo>
                <a:lnTo>
                  <a:pt x="4283" y="12385"/>
                </a:lnTo>
                <a:lnTo>
                  <a:pt x="4185" y="12337"/>
                </a:lnTo>
                <a:lnTo>
                  <a:pt x="4088" y="12337"/>
                </a:lnTo>
                <a:lnTo>
                  <a:pt x="3942" y="12312"/>
                </a:lnTo>
                <a:lnTo>
                  <a:pt x="3820" y="12264"/>
                </a:lnTo>
                <a:lnTo>
                  <a:pt x="3723" y="12191"/>
                </a:lnTo>
                <a:lnTo>
                  <a:pt x="3601" y="12118"/>
                </a:lnTo>
                <a:lnTo>
                  <a:pt x="3504" y="12045"/>
                </a:lnTo>
                <a:lnTo>
                  <a:pt x="3382" y="11996"/>
                </a:lnTo>
                <a:lnTo>
                  <a:pt x="3334" y="11996"/>
                </a:lnTo>
                <a:lnTo>
                  <a:pt x="3309" y="12020"/>
                </a:lnTo>
                <a:lnTo>
                  <a:pt x="3285" y="12045"/>
                </a:lnTo>
                <a:lnTo>
                  <a:pt x="3285" y="12142"/>
                </a:lnTo>
                <a:lnTo>
                  <a:pt x="3309" y="12215"/>
                </a:lnTo>
                <a:lnTo>
                  <a:pt x="3334" y="12288"/>
                </a:lnTo>
                <a:lnTo>
                  <a:pt x="3382" y="12337"/>
                </a:lnTo>
                <a:lnTo>
                  <a:pt x="3504" y="12458"/>
                </a:lnTo>
                <a:lnTo>
                  <a:pt x="3650" y="12556"/>
                </a:lnTo>
                <a:lnTo>
                  <a:pt x="3747" y="12629"/>
                </a:lnTo>
                <a:lnTo>
                  <a:pt x="3869" y="12677"/>
                </a:lnTo>
                <a:lnTo>
                  <a:pt x="4015" y="12702"/>
                </a:lnTo>
                <a:lnTo>
                  <a:pt x="4137" y="12702"/>
                </a:lnTo>
                <a:lnTo>
                  <a:pt x="3820" y="12969"/>
                </a:lnTo>
                <a:lnTo>
                  <a:pt x="3796" y="12921"/>
                </a:lnTo>
                <a:lnTo>
                  <a:pt x="3772" y="12872"/>
                </a:lnTo>
                <a:lnTo>
                  <a:pt x="3723" y="12848"/>
                </a:lnTo>
                <a:lnTo>
                  <a:pt x="3650" y="12823"/>
                </a:lnTo>
                <a:lnTo>
                  <a:pt x="3553" y="12823"/>
                </a:lnTo>
                <a:lnTo>
                  <a:pt x="3480" y="12799"/>
                </a:lnTo>
                <a:lnTo>
                  <a:pt x="3334" y="12702"/>
                </a:lnTo>
                <a:lnTo>
                  <a:pt x="3188" y="12580"/>
                </a:lnTo>
                <a:lnTo>
                  <a:pt x="3163" y="12556"/>
                </a:lnTo>
                <a:lnTo>
                  <a:pt x="3115" y="12531"/>
                </a:lnTo>
                <a:lnTo>
                  <a:pt x="3066" y="12507"/>
                </a:lnTo>
                <a:lnTo>
                  <a:pt x="3017" y="12483"/>
                </a:lnTo>
                <a:lnTo>
                  <a:pt x="2993" y="12483"/>
                </a:lnTo>
                <a:lnTo>
                  <a:pt x="2969" y="12507"/>
                </a:lnTo>
                <a:lnTo>
                  <a:pt x="2944" y="12604"/>
                </a:lnTo>
                <a:lnTo>
                  <a:pt x="2944" y="12677"/>
                </a:lnTo>
                <a:lnTo>
                  <a:pt x="2944" y="12726"/>
                </a:lnTo>
                <a:lnTo>
                  <a:pt x="2969" y="12799"/>
                </a:lnTo>
                <a:lnTo>
                  <a:pt x="3017" y="12872"/>
                </a:lnTo>
                <a:lnTo>
                  <a:pt x="3115" y="12969"/>
                </a:lnTo>
                <a:lnTo>
                  <a:pt x="3285" y="13115"/>
                </a:lnTo>
                <a:lnTo>
                  <a:pt x="3382" y="13164"/>
                </a:lnTo>
                <a:lnTo>
                  <a:pt x="3504" y="13213"/>
                </a:lnTo>
                <a:lnTo>
                  <a:pt x="3309" y="13310"/>
                </a:lnTo>
                <a:lnTo>
                  <a:pt x="3261" y="13286"/>
                </a:lnTo>
                <a:lnTo>
                  <a:pt x="2896" y="12969"/>
                </a:lnTo>
                <a:lnTo>
                  <a:pt x="2531" y="12629"/>
                </a:lnTo>
                <a:lnTo>
                  <a:pt x="2214" y="12312"/>
                </a:lnTo>
                <a:lnTo>
                  <a:pt x="2068" y="12118"/>
                </a:lnTo>
                <a:lnTo>
                  <a:pt x="1947" y="11947"/>
                </a:lnTo>
                <a:lnTo>
                  <a:pt x="2093" y="11777"/>
                </a:lnTo>
                <a:lnTo>
                  <a:pt x="2214" y="11607"/>
                </a:lnTo>
                <a:lnTo>
                  <a:pt x="2433" y="11242"/>
                </a:lnTo>
                <a:lnTo>
                  <a:pt x="2798" y="10779"/>
                </a:lnTo>
                <a:lnTo>
                  <a:pt x="3139" y="10317"/>
                </a:lnTo>
                <a:lnTo>
                  <a:pt x="3163" y="10293"/>
                </a:lnTo>
                <a:lnTo>
                  <a:pt x="3236" y="10244"/>
                </a:lnTo>
                <a:lnTo>
                  <a:pt x="3285" y="10147"/>
                </a:lnTo>
                <a:lnTo>
                  <a:pt x="3285" y="10074"/>
                </a:lnTo>
                <a:lnTo>
                  <a:pt x="3261" y="10025"/>
                </a:lnTo>
                <a:lnTo>
                  <a:pt x="3212" y="9976"/>
                </a:lnTo>
                <a:lnTo>
                  <a:pt x="3090" y="9855"/>
                </a:lnTo>
                <a:lnTo>
                  <a:pt x="2969" y="9709"/>
                </a:lnTo>
                <a:lnTo>
                  <a:pt x="2750" y="9441"/>
                </a:lnTo>
                <a:lnTo>
                  <a:pt x="2628" y="9246"/>
                </a:lnTo>
                <a:lnTo>
                  <a:pt x="2628" y="9222"/>
                </a:lnTo>
                <a:lnTo>
                  <a:pt x="2628" y="9149"/>
                </a:lnTo>
                <a:lnTo>
                  <a:pt x="2604" y="9076"/>
                </a:lnTo>
                <a:lnTo>
                  <a:pt x="2579" y="9003"/>
                </a:lnTo>
                <a:lnTo>
                  <a:pt x="2506" y="8954"/>
                </a:lnTo>
                <a:lnTo>
                  <a:pt x="2409" y="8930"/>
                </a:lnTo>
                <a:lnTo>
                  <a:pt x="1460" y="8881"/>
                </a:lnTo>
                <a:lnTo>
                  <a:pt x="998" y="8808"/>
                </a:lnTo>
                <a:lnTo>
                  <a:pt x="754" y="8784"/>
                </a:lnTo>
                <a:lnTo>
                  <a:pt x="535" y="8711"/>
                </a:lnTo>
                <a:lnTo>
                  <a:pt x="535" y="8614"/>
                </a:lnTo>
                <a:lnTo>
                  <a:pt x="511" y="8492"/>
                </a:lnTo>
                <a:lnTo>
                  <a:pt x="462" y="8273"/>
                </a:lnTo>
                <a:lnTo>
                  <a:pt x="462" y="7908"/>
                </a:lnTo>
                <a:lnTo>
                  <a:pt x="462" y="7567"/>
                </a:lnTo>
                <a:lnTo>
                  <a:pt x="511" y="7105"/>
                </a:lnTo>
                <a:lnTo>
                  <a:pt x="535" y="6862"/>
                </a:lnTo>
                <a:lnTo>
                  <a:pt x="535" y="6740"/>
                </a:lnTo>
                <a:lnTo>
                  <a:pt x="511" y="6619"/>
                </a:lnTo>
                <a:lnTo>
                  <a:pt x="681" y="6570"/>
                </a:lnTo>
                <a:lnTo>
                  <a:pt x="1046" y="6497"/>
                </a:lnTo>
                <a:lnTo>
                  <a:pt x="949" y="6643"/>
                </a:lnTo>
                <a:lnTo>
                  <a:pt x="876" y="6789"/>
                </a:lnTo>
                <a:lnTo>
                  <a:pt x="754" y="7105"/>
                </a:lnTo>
                <a:lnTo>
                  <a:pt x="754" y="7203"/>
                </a:lnTo>
                <a:lnTo>
                  <a:pt x="779" y="7227"/>
                </a:lnTo>
                <a:lnTo>
                  <a:pt x="803" y="7276"/>
                </a:lnTo>
                <a:lnTo>
                  <a:pt x="876" y="7324"/>
                </a:lnTo>
                <a:lnTo>
                  <a:pt x="973" y="7324"/>
                </a:lnTo>
                <a:lnTo>
                  <a:pt x="1022" y="7300"/>
                </a:lnTo>
                <a:lnTo>
                  <a:pt x="1046" y="7276"/>
                </a:lnTo>
                <a:lnTo>
                  <a:pt x="1095" y="7203"/>
                </a:lnTo>
                <a:lnTo>
                  <a:pt x="1168" y="6984"/>
                </a:lnTo>
                <a:lnTo>
                  <a:pt x="1265" y="6765"/>
                </a:lnTo>
                <a:lnTo>
                  <a:pt x="1338" y="6619"/>
                </a:lnTo>
                <a:lnTo>
                  <a:pt x="1436" y="6448"/>
                </a:lnTo>
                <a:lnTo>
                  <a:pt x="1606" y="6424"/>
                </a:lnTo>
                <a:lnTo>
                  <a:pt x="1509" y="6570"/>
                </a:lnTo>
                <a:lnTo>
                  <a:pt x="1436" y="6740"/>
                </a:lnTo>
                <a:lnTo>
                  <a:pt x="1387" y="6911"/>
                </a:lnTo>
                <a:lnTo>
                  <a:pt x="1338" y="7057"/>
                </a:lnTo>
                <a:lnTo>
                  <a:pt x="1338" y="7105"/>
                </a:lnTo>
                <a:lnTo>
                  <a:pt x="1363" y="7154"/>
                </a:lnTo>
                <a:lnTo>
                  <a:pt x="1387" y="7203"/>
                </a:lnTo>
                <a:lnTo>
                  <a:pt x="1436" y="7251"/>
                </a:lnTo>
                <a:lnTo>
                  <a:pt x="1484" y="7276"/>
                </a:lnTo>
                <a:lnTo>
                  <a:pt x="1557" y="7276"/>
                </a:lnTo>
                <a:lnTo>
                  <a:pt x="1630" y="7227"/>
                </a:lnTo>
                <a:lnTo>
                  <a:pt x="1679" y="7178"/>
                </a:lnTo>
                <a:lnTo>
                  <a:pt x="1679" y="7154"/>
                </a:lnTo>
                <a:lnTo>
                  <a:pt x="1728" y="6935"/>
                </a:lnTo>
                <a:lnTo>
                  <a:pt x="1801" y="6716"/>
                </a:lnTo>
                <a:lnTo>
                  <a:pt x="1898" y="6570"/>
                </a:lnTo>
                <a:lnTo>
                  <a:pt x="1947" y="6424"/>
                </a:lnTo>
                <a:lnTo>
                  <a:pt x="2093" y="6424"/>
                </a:lnTo>
                <a:lnTo>
                  <a:pt x="2044" y="6546"/>
                </a:lnTo>
                <a:lnTo>
                  <a:pt x="1947" y="6813"/>
                </a:lnTo>
                <a:lnTo>
                  <a:pt x="1922" y="6935"/>
                </a:lnTo>
                <a:lnTo>
                  <a:pt x="1898" y="7057"/>
                </a:lnTo>
                <a:lnTo>
                  <a:pt x="1922" y="7105"/>
                </a:lnTo>
                <a:lnTo>
                  <a:pt x="1947" y="7154"/>
                </a:lnTo>
                <a:lnTo>
                  <a:pt x="2020" y="7203"/>
                </a:lnTo>
                <a:lnTo>
                  <a:pt x="2117" y="7203"/>
                </a:lnTo>
                <a:lnTo>
                  <a:pt x="2166" y="7178"/>
                </a:lnTo>
                <a:lnTo>
                  <a:pt x="2190" y="7130"/>
                </a:lnTo>
                <a:lnTo>
                  <a:pt x="2239" y="6935"/>
                </a:lnTo>
                <a:lnTo>
                  <a:pt x="2287" y="6716"/>
                </a:lnTo>
                <a:lnTo>
                  <a:pt x="2336" y="6546"/>
                </a:lnTo>
                <a:lnTo>
                  <a:pt x="2360" y="6400"/>
                </a:lnTo>
                <a:lnTo>
                  <a:pt x="2482" y="6375"/>
                </a:lnTo>
                <a:lnTo>
                  <a:pt x="2531" y="6351"/>
                </a:lnTo>
                <a:lnTo>
                  <a:pt x="2579" y="6302"/>
                </a:lnTo>
                <a:lnTo>
                  <a:pt x="2604" y="6254"/>
                </a:lnTo>
                <a:lnTo>
                  <a:pt x="2604" y="6205"/>
                </a:lnTo>
                <a:lnTo>
                  <a:pt x="2652" y="6132"/>
                </a:lnTo>
                <a:lnTo>
                  <a:pt x="2677" y="6059"/>
                </a:lnTo>
                <a:lnTo>
                  <a:pt x="2677" y="5913"/>
                </a:lnTo>
                <a:lnTo>
                  <a:pt x="2701" y="5767"/>
                </a:lnTo>
                <a:lnTo>
                  <a:pt x="2798" y="5499"/>
                </a:lnTo>
                <a:lnTo>
                  <a:pt x="2993" y="4964"/>
                </a:lnTo>
                <a:lnTo>
                  <a:pt x="3090" y="4891"/>
                </a:lnTo>
                <a:lnTo>
                  <a:pt x="3139" y="4794"/>
                </a:lnTo>
                <a:lnTo>
                  <a:pt x="3139" y="4745"/>
                </a:lnTo>
                <a:lnTo>
                  <a:pt x="3139" y="4696"/>
                </a:lnTo>
                <a:lnTo>
                  <a:pt x="3115" y="4648"/>
                </a:lnTo>
                <a:lnTo>
                  <a:pt x="3066" y="4575"/>
                </a:lnTo>
                <a:lnTo>
                  <a:pt x="2750" y="4234"/>
                </a:lnTo>
                <a:lnTo>
                  <a:pt x="2433" y="3893"/>
                </a:lnTo>
                <a:lnTo>
                  <a:pt x="2117" y="3528"/>
                </a:lnTo>
                <a:lnTo>
                  <a:pt x="1801" y="3188"/>
                </a:lnTo>
                <a:lnTo>
                  <a:pt x="1971" y="3042"/>
                </a:lnTo>
                <a:lnTo>
                  <a:pt x="2141" y="2871"/>
                </a:lnTo>
                <a:lnTo>
                  <a:pt x="2433" y="2506"/>
                </a:lnTo>
                <a:lnTo>
                  <a:pt x="2604" y="2336"/>
                </a:lnTo>
                <a:lnTo>
                  <a:pt x="2774" y="2166"/>
                </a:lnTo>
                <a:lnTo>
                  <a:pt x="2944" y="2044"/>
                </a:lnTo>
                <a:lnTo>
                  <a:pt x="3163" y="1947"/>
                </a:lnTo>
                <a:lnTo>
                  <a:pt x="3236" y="1922"/>
                </a:lnTo>
                <a:lnTo>
                  <a:pt x="3261" y="1922"/>
                </a:lnTo>
                <a:lnTo>
                  <a:pt x="3115" y="2020"/>
                </a:lnTo>
                <a:lnTo>
                  <a:pt x="2993" y="2117"/>
                </a:lnTo>
                <a:lnTo>
                  <a:pt x="2847" y="2263"/>
                </a:lnTo>
                <a:lnTo>
                  <a:pt x="2725" y="2409"/>
                </a:lnTo>
                <a:lnTo>
                  <a:pt x="2701" y="2506"/>
                </a:lnTo>
                <a:lnTo>
                  <a:pt x="2701" y="2579"/>
                </a:lnTo>
                <a:lnTo>
                  <a:pt x="2701" y="2652"/>
                </a:lnTo>
                <a:lnTo>
                  <a:pt x="2750" y="2701"/>
                </a:lnTo>
                <a:lnTo>
                  <a:pt x="2798" y="2725"/>
                </a:lnTo>
                <a:lnTo>
                  <a:pt x="2871" y="2725"/>
                </a:lnTo>
                <a:lnTo>
                  <a:pt x="2944" y="2677"/>
                </a:lnTo>
                <a:lnTo>
                  <a:pt x="2993" y="2628"/>
                </a:lnTo>
                <a:lnTo>
                  <a:pt x="3090" y="2506"/>
                </a:lnTo>
                <a:lnTo>
                  <a:pt x="3212" y="2360"/>
                </a:lnTo>
                <a:lnTo>
                  <a:pt x="3358" y="2239"/>
                </a:lnTo>
                <a:lnTo>
                  <a:pt x="3553" y="2117"/>
                </a:lnTo>
                <a:lnTo>
                  <a:pt x="3626" y="2166"/>
                </a:lnTo>
                <a:lnTo>
                  <a:pt x="3504" y="2263"/>
                </a:lnTo>
                <a:lnTo>
                  <a:pt x="3407" y="2336"/>
                </a:lnTo>
                <a:lnTo>
                  <a:pt x="3285" y="2458"/>
                </a:lnTo>
                <a:lnTo>
                  <a:pt x="3188" y="2579"/>
                </a:lnTo>
                <a:lnTo>
                  <a:pt x="3115" y="2725"/>
                </a:lnTo>
                <a:lnTo>
                  <a:pt x="3090" y="2798"/>
                </a:lnTo>
                <a:lnTo>
                  <a:pt x="3090" y="2871"/>
                </a:lnTo>
                <a:lnTo>
                  <a:pt x="3115" y="2920"/>
                </a:lnTo>
                <a:lnTo>
                  <a:pt x="3139" y="2944"/>
                </a:lnTo>
                <a:lnTo>
                  <a:pt x="3212" y="2969"/>
                </a:lnTo>
                <a:lnTo>
                  <a:pt x="3285" y="2969"/>
                </a:lnTo>
                <a:lnTo>
                  <a:pt x="3358" y="2944"/>
                </a:lnTo>
                <a:lnTo>
                  <a:pt x="3431" y="2847"/>
                </a:lnTo>
                <a:lnTo>
                  <a:pt x="3480" y="2750"/>
                </a:lnTo>
                <a:lnTo>
                  <a:pt x="3577" y="2652"/>
                </a:lnTo>
                <a:lnTo>
                  <a:pt x="3674" y="2555"/>
                </a:lnTo>
                <a:lnTo>
                  <a:pt x="3869" y="2360"/>
                </a:lnTo>
                <a:lnTo>
                  <a:pt x="3966" y="2433"/>
                </a:lnTo>
                <a:lnTo>
                  <a:pt x="4112" y="2506"/>
                </a:lnTo>
                <a:lnTo>
                  <a:pt x="3893" y="2628"/>
                </a:lnTo>
                <a:lnTo>
                  <a:pt x="3699" y="2750"/>
                </a:lnTo>
                <a:lnTo>
                  <a:pt x="3553" y="2871"/>
                </a:lnTo>
                <a:lnTo>
                  <a:pt x="3407" y="3017"/>
                </a:lnTo>
                <a:lnTo>
                  <a:pt x="3334" y="3115"/>
                </a:lnTo>
                <a:lnTo>
                  <a:pt x="3309" y="3188"/>
                </a:lnTo>
                <a:lnTo>
                  <a:pt x="3309" y="3285"/>
                </a:lnTo>
                <a:lnTo>
                  <a:pt x="3334" y="3382"/>
                </a:lnTo>
                <a:lnTo>
                  <a:pt x="3382" y="3431"/>
                </a:lnTo>
                <a:lnTo>
                  <a:pt x="3455" y="3455"/>
                </a:lnTo>
                <a:lnTo>
                  <a:pt x="3528" y="3431"/>
                </a:lnTo>
                <a:lnTo>
                  <a:pt x="3577" y="3382"/>
                </a:lnTo>
                <a:lnTo>
                  <a:pt x="3674" y="3261"/>
                </a:lnTo>
                <a:lnTo>
                  <a:pt x="3747" y="3139"/>
                </a:lnTo>
                <a:lnTo>
                  <a:pt x="3869" y="3042"/>
                </a:lnTo>
                <a:lnTo>
                  <a:pt x="3991" y="2969"/>
                </a:lnTo>
                <a:lnTo>
                  <a:pt x="4185" y="2847"/>
                </a:lnTo>
                <a:lnTo>
                  <a:pt x="4380" y="2701"/>
                </a:lnTo>
                <a:lnTo>
                  <a:pt x="4623" y="2871"/>
                </a:lnTo>
                <a:lnTo>
                  <a:pt x="4356" y="3066"/>
                </a:lnTo>
                <a:lnTo>
                  <a:pt x="4234" y="3139"/>
                </a:lnTo>
                <a:lnTo>
                  <a:pt x="4088" y="3261"/>
                </a:lnTo>
                <a:lnTo>
                  <a:pt x="3966" y="3382"/>
                </a:lnTo>
                <a:lnTo>
                  <a:pt x="3942" y="3455"/>
                </a:lnTo>
                <a:lnTo>
                  <a:pt x="3918" y="3528"/>
                </a:lnTo>
                <a:lnTo>
                  <a:pt x="3942" y="3577"/>
                </a:lnTo>
                <a:lnTo>
                  <a:pt x="3966" y="3601"/>
                </a:lnTo>
                <a:lnTo>
                  <a:pt x="4015" y="3626"/>
                </a:lnTo>
                <a:lnTo>
                  <a:pt x="4064" y="3626"/>
                </a:lnTo>
                <a:lnTo>
                  <a:pt x="4112" y="3601"/>
                </a:lnTo>
                <a:lnTo>
                  <a:pt x="4161" y="3553"/>
                </a:lnTo>
                <a:lnTo>
                  <a:pt x="4258" y="3480"/>
                </a:lnTo>
                <a:lnTo>
                  <a:pt x="4380" y="3358"/>
                </a:lnTo>
                <a:lnTo>
                  <a:pt x="4526" y="3261"/>
                </a:lnTo>
                <a:lnTo>
                  <a:pt x="4842" y="3042"/>
                </a:lnTo>
                <a:lnTo>
                  <a:pt x="4891" y="3066"/>
                </a:lnTo>
                <a:lnTo>
                  <a:pt x="4964" y="3090"/>
                </a:lnTo>
                <a:lnTo>
                  <a:pt x="5037" y="3090"/>
                </a:lnTo>
                <a:lnTo>
                  <a:pt x="5110" y="3042"/>
                </a:lnTo>
                <a:lnTo>
                  <a:pt x="5159" y="2993"/>
                </a:lnTo>
                <a:lnTo>
                  <a:pt x="5378" y="2896"/>
                </a:lnTo>
                <a:lnTo>
                  <a:pt x="5645" y="2798"/>
                </a:lnTo>
                <a:lnTo>
                  <a:pt x="6156" y="2652"/>
                </a:lnTo>
                <a:lnTo>
                  <a:pt x="6229" y="2604"/>
                </a:lnTo>
                <a:lnTo>
                  <a:pt x="6278" y="2531"/>
                </a:lnTo>
                <a:lnTo>
                  <a:pt x="6302" y="2506"/>
                </a:lnTo>
                <a:lnTo>
                  <a:pt x="6351" y="2360"/>
                </a:lnTo>
                <a:lnTo>
                  <a:pt x="6400" y="2214"/>
                </a:lnTo>
                <a:lnTo>
                  <a:pt x="6424" y="1922"/>
                </a:lnTo>
                <a:lnTo>
                  <a:pt x="6473" y="1314"/>
                </a:lnTo>
                <a:lnTo>
                  <a:pt x="6546" y="876"/>
                </a:lnTo>
                <a:lnTo>
                  <a:pt x="6570" y="633"/>
                </a:lnTo>
                <a:lnTo>
                  <a:pt x="6570" y="535"/>
                </a:lnTo>
                <a:lnTo>
                  <a:pt x="6570" y="414"/>
                </a:lnTo>
                <a:close/>
                <a:moveTo>
                  <a:pt x="17519" y="12093"/>
                </a:moveTo>
                <a:lnTo>
                  <a:pt x="17544" y="12142"/>
                </a:lnTo>
                <a:lnTo>
                  <a:pt x="17592" y="12191"/>
                </a:lnTo>
                <a:lnTo>
                  <a:pt x="17665" y="12215"/>
                </a:lnTo>
                <a:lnTo>
                  <a:pt x="17738" y="12215"/>
                </a:lnTo>
                <a:lnTo>
                  <a:pt x="18030" y="12239"/>
                </a:lnTo>
                <a:lnTo>
                  <a:pt x="18322" y="12312"/>
                </a:lnTo>
                <a:lnTo>
                  <a:pt x="18590" y="12434"/>
                </a:lnTo>
                <a:lnTo>
                  <a:pt x="18712" y="12507"/>
                </a:lnTo>
                <a:lnTo>
                  <a:pt x="18809" y="12604"/>
                </a:lnTo>
                <a:lnTo>
                  <a:pt x="18906" y="12702"/>
                </a:lnTo>
                <a:lnTo>
                  <a:pt x="18979" y="12799"/>
                </a:lnTo>
                <a:lnTo>
                  <a:pt x="19052" y="12921"/>
                </a:lnTo>
                <a:lnTo>
                  <a:pt x="19101" y="13042"/>
                </a:lnTo>
                <a:lnTo>
                  <a:pt x="19125" y="13188"/>
                </a:lnTo>
                <a:lnTo>
                  <a:pt x="19150" y="13334"/>
                </a:lnTo>
                <a:lnTo>
                  <a:pt x="19150" y="13480"/>
                </a:lnTo>
                <a:lnTo>
                  <a:pt x="19125" y="13651"/>
                </a:lnTo>
                <a:lnTo>
                  <a:pt x="19052" y="13870"/>
                </a:lnTo>
                <a:lnTo>
                  <a:pt x="18955" y="14089"/>
                </a:lnTo>
                <a:lnTo>
                  <a:pt x="18809" y="14283"/>
                </a:lnTo>
                <a:lnTo>
                  <a:pt x="18663" y="14454"/>
                </a:lnTo>
                <a:lnTo>
                  <a:pt x="18493" y="14624"/>
                </a:lnTo>
                <a:lnTo>
                  <a:pt x="18298" y="14770"/>
                </a:lnTo>
                <a:lnTo>
                  <a:pt x="18103" y="14867"/>
                </a:lnTo>
                <a:lnTo>
                  <a:pt x="17884" y="14965"/>
                </a:lnTo>
                <a:lnTo>
                  <a:pt x="17738" y="14989"/>
                </a:lnTo>
                <a:lnTo>
                  <a:pt x="17446" y="14989"/>
                </a:lnTo>
                <a:lnTo>
                  <a:pt x="17300" y="14965"/>
                </a:lnTo>
                <a:lnTo>
                  <a:pt x="17154" y="14916"/>
                </a:lnTo>
                <a:lnTo>
                  <a:pt x="17033" y="14843"/>
                </a:lnTo>
                <a:lnTo>
                  <a:pt x="16911" y="14746"/>
                </a:lnTo>
                <a:lnTo>
                  <a:pt x="16814" y="14648"/>
                </a:lnTo>
                <a:lnTo>
                  <a:pt x="16619" y="14429"/>
                </a:lnTo>
                <a:lnTo>
                  <a:pt x="16449" y="14186"/>
                </a:lnTo>
                <a:lnTo>
                  <a:pt x="16351" y="13894"/>
                </a:lnTo>
                <a:lnTo>
                  <a:pt x="16303" y="13626"/>
                </a:lnTo>
                <a:lnTo>
                  <a:pt x="16303" y="13456"/>
                </a:lnTo>
                <a:lnTo>
                  <a:pt x="16303" y="13286"/>
                </a:lnTo>
                <a:lnTo>
                  <a:pt x="16351" y="13115"/>
                </a:lnTo>
                <a:lnTo>
                  <a:pt x="16424" y="12969"/>
                </a:lnTo>
                <a:lnTo>
                  <a:pt x="16497" y="12823"/>
                </a:lnTo>
                <a:lnTo>
                  <a:pt x="16595" y="12677"/>
                </a:lnTo>
                <a:lnTo>
                  <a:pt x="16692" y="12556"/>
                </a:lnTo>
                <a:lnTo>
                  <a:pt x="16814" y="12434"/>
                </a:lnTo>
                <a:lnTo>
                  <a:pt x="16960" y="12312"/>
                </a:lnTo>
                <a:lnTo>
                  <a:pt x="17130" y="12215"/>
                </a:lnTo>
                <a:lnTo>
                  <a:pt x="17300" y="12142"/>
                </a:lnTo>
                <a:lnTo>
                  <a:pt x="17495" y="12093"/>
                </a:lnTo>
                <a:close/>
                <a:moveTo>
                  <a:pt x="7008" y="0"/>
                </a:moveTo>
                <a:lnTo>
                  <a:pt x="6692" y="24"/>
                </a:lnTo>
                <a:lnTo>
                  <a:pt x="6521" y="73"/>
                </a:lnTo>
                <a:lnTo>
                  <a:pt x="6375" y="122"/>
                </a:lnTo>
                <a:lnTo>
                  <a:pt x="6327" y="146"/>
                </a:lnTo>
                <a:lnTo>
                  <a:pt x="6302" y="170"/>
                </a:lnTo>
                <a:lnTo>
                  <a:pt x="6278" y="219"/>
                </a:lnTo>
                <a:lnTo>
                  <a:pt x="6278" y="268"/>
                </a:lnTo>
                <a:lnTo>
                  <a:pt x="6205" y="365"/>
                </a:lnTo>
                <a:lnTo>
                  <a:pt x="6156" y="462"/>
                </a:lnTo>
                <a:lnTo>
                  <a:pt x="6108" y="608"/>
                </a:lnTo>
                <a:lnTo>
                  <a:pt x="6083" y="730"/>
                </a:lnTo>
                <a:lnTo>
                  <a:pt x="6035" y="1265"/>
                </a:lnTo>
                <a:lnTo>
                  <a:pt x="5937" y="1776"/>
                </a:lnTo>
                <a:lnTo>
                  <a:pt x="5913" y="2020"/>
                </a:lnTo>
                <a:lnTo>
                  <a:pt x="5913" y="2287"/>
                </a:lnTo>
                <a:lnTo>
                  <a:pt x="5670" y="2360"/>
                </a:lnTo>
                <a:lnTo>
                  <a:pt x="5451" y="2458"/>
                </a:lnTo>
                <a:lnTo>
                  <a:pt x="4988" y="2677"/>
                </a:lnTo>
                <a:lnTo>
                  <a:pt x="4161" y="2093"/>
                </a:lnTo>
                <a:lnTo>
                  <a:pt x="3966" y="1947"/>
                </a:lnTo>
                <a:lnTo>
                  <a:pt x="3723" y="1776"/>
                </a:lnTo>
                <a:lnTo>
                  <a:pt x="3601" y="1703"/>
                </a:lnTo>
                <a:lnTo>
                  <a:pt x="3480" y="1630"/>
                </a:lnTo>
                <a:lnTo>
                  <a:pt x="3334" y="1606"/>
                </a:lnTo>
                <a:lnTo>
                  <a:pt x="3236" y="1606"/>
                </a:lnTo>
                <a:lnTo>
                  <a:pt x="3163" y="1557"/>
                </a:lnTo>
                <a:lnTo>
                  <a:pt x="3042" y="1557"/>
                </a:lnTo>
                <a:lnTo>
                  <a:pt x="2944" y="1606"/>
                </a:lnTo>
                <a:lnTo>
                  <a:pt x="2823" y="1679"/>
                </a:lnTo>
                <a:lnTo>
                  <a:pt x="2604" y="1825"/>
                </a:lnTo>
                <a:lnTo>
                  <a:pt x="2409" y="1995"/>
                </a:lnTo>
                <a:lnTo>
                  <a:pt x="2239" y="2190"/>
                </a:lnTo>
                <a:lnTo>
                  <a:pt x="1849" y="2604"/>
                </a:lnTo>
                <a:lnTo>
                  <a:pt x="1655" y="2798"/>
                </a:lnTo>
                <a:lnTo>
                  <a:pt x="1484" y="3042"/>
                </a:lnTo>
                <a:lnTo>
                  <a:pt x="1436" y="3066"/>
                </a:lnTo>
                <a:lnTo>
                  <a:pt x="1387" y="3115"/>
                </a:lnTo>
                <a:lnTo>
                  <a:pt x="1363" y="3163"/>
                </a:lnTo>
                <a:lnTo>
                  <a:pt x="1387" y="3236"/>
                </a:lnTo>
                <a:lnTo>
                  <a:pt x="1509" y="3455"/>
                </a:lnTo>
                <a:lnTo>
                  <a:pt x="1655" y="3650"/>
                </a:lnTo>
                <a:lnTo>
                  <a:pt x="1971" y="4039"/>
                </a:lnTo>
                <a:lnTo>
                  <a:pt x="2287" y="4477"/>
                </a:lnTo>
                <a:lnTo>
                  <a:pt x="2482" y="4672"/>
                </a:lnTo>
                <a:lnTo>
                  <a:pt x="2652" y="4867"/>
                </a:lnTo>
                <a:lnTo>
                  <a:pt x="2531" y="5061"/>
                </a:lnTo>
                <a:lnTo>
                  <a:pt x="2433" y="5280"/>
                </a:lnTo>
                <a:lnTo>
                  <a:pt x="2312" y="5597"/>
                </a:lnTo>
                <a:lnTo>
                  <a:pt x="2263" y="5791"/>
                </a:lnTo>
                <a:lnTo>
                  <a:pt x="2263" y="5962"/>
                </a:lnTo>
                <a:lnTo>
                  <a:pt x="1995" y="5962"/>
                </a:lnTo>
                <a:lnTo>
                  <a:pt x="1703" y="5986"/>
                </a:lnTo>
                <a:lnTo>
                  <a:pt x="1192" y="6083"/>
                </a:lnTo>
                <a:lnTo>
                  <a:pt x="973" y="6108"/>
                </a:lnTo>
                <a:lnTo>
                  <a:pt x="706" y="6181"/>
                </a:lnTo>
                <a:lnTo>
                  <a:pt x="584" y="6229"/>
                </a:lnTo>
                <a:lnTo>
                  <a:pt x="462" y="6278"/>
                </a:lnTo>
                <a:lnTo>
                  <a:pt x="365" y="6351"/>
                </a:lnTo>
                <a:lnTo>
                  <a:pt x="292" y="6424"/>
                </a:lnTo>
                <a:lnTo>
                  <a:pt x="243" y="6448"/>
                </a:lnTo>
                <a:lnTo>
                  <a:pt x="195" y="6473"/>
                </a:lnTo>
                <a:lnTo>
                  <a:pt x="146" y="6570"/>
                </a:lnTo>
                <a:lnTo>
                  <a:pt x="97" y="6692"/>
                </a:lnTo>
                <a:lnTo>
                  <a:pt x="73" y="6935"/>
                </a:lnTo>
                <a:lnTo>
                  <a:pt x="0" y="7738"/>
                </a:lnTo>
                <a:lnTo>
                  <a:pt x="0" y="8005"/>
                </a:lnTo>
                <a:lnTo>
                  <a:pt x="0" y="8346"/>
                </a:lnTo>
                <a:lnTo>
                  <a:pt x="24" y="8492"/>
                </a:lnTo>
                <a:lnTo>
                  <a:pt x="73" y="8638"/>
                </a:lnTo>
                <a:lnTo>
                  <a:pt x="122" y="8760"/>
                </a:lnTo>
                <a:lnTo>
                  <a:pt x="243" y="8833"/>
                </a:lnTo>
                <a:lnTo>
                  <a:pt x="219" y="8906"/>
                </a:lnTo>
                <a:lnTo>
                  <a:pt x="243" y="8954"/>
                </a:lnTo>
                <a:lnTo>
                  <a:pt x="268" y="9003"/>
                </a:lnTo>
                <a:lnTo>
                  <a:pt x="316" y="9027"/>
                </a:lnTo>
                <a:lnTo>
                  <a:pt x="560" y="9125"/>
                </a:lnTo>
                <a:lnTo>
                  <a:pt x="779" y="9198"/>
                </a:lnTo>
                <a:lnTo>
                  <a:pt x="1046" y="9246"/>
                </a:lnTo>
                <a:lnTo>
                  <a:pt x="1290" y="9271"/>
                </a:lnTo>
                <a:lnTo>
                  <a:pt x="1801" y="9344"/>
                </a:lnTo>
                <a:lnTo>
                  <a:pt x="2312" y="9368"/>
                </a:lnTo>
                <a:lnTo>
                  <a:pt x="2385" y="9538"/>
                </a:lnTo>
                <a:lnTo>
                  <a:pt x="2458" y="9660"/>
                </a:lnTo>
                <a:lnTo>
                  <a:pt x="2628" y="9952"/>
                </a:lnTo>
                <a:lnTo>
                  <a:pt x="2847" y="10195"/>
                </a:lnTo>
                <a:lnTo>
                  <a:pt x="2652" y="10366"/>
                </a:lnTo>
                <a:lnTo>
                  <a:pt x="2506" y="10560"/>
                </a:lnTo>
                <a:lnTo>
                  <a:pt x="2190" y="10925"/>
                </a:lnTo>
                <a:lnTo>
                  <a:pt x="1849" y="11363"/>
                </a:lnTo>
                <a:lnTo>
                  <a:pt x="1679" y="11558"/>
                </a:lnTo>
                <a:lnTo>
                  <a:pt x="1630" y="11680"/>
                </a:lnTo>
                <a:lnTo>
                  <a:pt x="1582" y="11777"/>
                </a:lnTo>
                <a:lnTo>
                  <a:pt x="1582" y="11850"/>
                </a:lnTo>
                <a:lnTo>
                  <a:pt x="1606" y="11923"/>
                </a:lnTo>
                <a:lnTo>
                  <a:pt x="1606" y="12045"/>
                </a:lnTo>
                <a:lnTo>
                  <a:pt x="1630" y="12166"/>
                </a:lnTo>
                <a:lnTo>
                  <a:pt x="1679" y="12264"/>
                </a:lnTo>
                <a:lnTo>
                  <a:pt x="1752" y="12385"/>
                </a:lnTo>
                <a:lnTo>
                  <a:pt x="1922" y="12604"/>
                </a:lnTo>
                <a:lnTo>
                  <a:pt x="2093" y="12775"/>
                </a:lnTo>
                <a:lnTo>
                  <a:pt x="2312" y="13018"/>
                </a:lnTo>
                <a:lnTo>
                  <a:pt x="2531" y="13237"/>
                </a:lnTo>
                <a:lnTo>
                  <a:pt x="2798" y="13456"/>
                </a:lnTo>
                <a:lnTo>
                  <a:pt x="3042" y="13651"/>
                </a:lnTo>
                <a:lnTo>
                  <a:pt x="3090" y="13699"/>
                </a:lnTo>
                <a:lnTo>
                  <a:pt x="3139" y="13699"/>
                </a:lnTo>
                <a:lnTo>
                  <a:pt x="3236" y="13675"/>
                </a:lnTo>
                <a:lnTo>
                  <a:pt x="3358" y="13699"/>
                </a:lnTo>
                <a:lnTo>
                  <a:pt x="3455" y="13675"/>
                </a:lnTo>
                <a:lnTo>
                  <a:pt x="3577" y="13651"/>
                </a:lnTo>
                <a:lnTo>
                  <a:pt x="3699" y="13602"/>
                </a:lnTo>
                <a:lnTo>
                  <a:pt x="3918" y="13456"/>
                </a:lnTo>
                <a:lnTo>
                  <a:pt x="4088" y="13334"/>
                </a:lnTo>
                <a:lnTo>
                  <a:pt x="4331" y="13140"/>
                </a:lnTo>
                <a:lnTo>
                  <a:pt x="4575" y="12921"/>
                </a:lnTo>
                <a:lnTo>
                  <a:pt x="5013" y="12434"/>
                </a:lnTo>
                <a:lnTo>
                  <a:pt x="5110" y="12531"/>
                </a:lnTo>
                <a:lnTo>
                  <a:pt x="5232" y="12580"/>
                </a:lnTo>
                <a:lnTo>
                  <a:pt x="5451" y="12677"/>
                </a:lnTo>
                <a:lnTo>
                  <a:pt x="5767" y="12823"/>
                </a:lnTo>
                <a:lnTo>
                  <a:pt x="5937" y="12872"/>
                </a:lnTo>
                <a:lnTo>
                  <a:pt x="6108" y="12896"/>
                </a:lnTo>
                <a:lnTo>
                  <a:pt x="6156" y="13091"/>
                </a:lnTo>
                <a:lnTo>
                  <a:pt x="6181" y="13261"/>
                </a:lnTo>
                <a:lnTo>
                  <a:pt x="6254" y="13651"/>
                </a:lnTo>
                <a:lnTo>
                  <a:pt x="6302" y="14040"/>
                </a:lnTo>
                <a:lnTo>
                  <a:pt x="6302" y="14259"/>
                </a:lnTo>
                <a:lnTo>
                  <a:pt x="6302" y="14502"/>
                </a:lnTo>
                <a:lnTo>
                  <a:pt x="6327" y="14600"/>
                </a:lnTo>
                <a:lnTo>
                  <a:pt x="6351" y="14721"/>
                </a:lnTo>
                <a:lnTo>
                  <a:pt x="6400" y="14794"/>
                </a:lnTo>
                <a:lnTo>
                  <a:pt x="6473" y="14867"/>
                </a:lnTo>
                <a:lnTo>
                  <a:pt x="6497" y="14892"/>
                </a:lnTo>
                <a:lnTo>
                  <a:pt x="6521" y="14940"/>
                </a:lnTo>
                <a:lnTo>
                  <a:pt x="6619" y="14989"/>
                </a:lnTo>
                <a:lnTo>
                  <a:pt x="6716" y="15038"/>
                </a:lnTo>
                <a:lnTo>
                  <a:pt x="6838" y="15062"/>
                </a:lnTo>
                <a:lnTo>
                  <a:pt x="6959" y="15086"/>
                </a:lnTo>
                <a:lnTo>
                  <a:pt x="7203" y="15086"/>
                </a:lnTo>
                <a:lnTo>
                  <a:pt x="7421" y="15062"/>
                </a:lnTo>
                <a:lnTo>
                  <a:pt x="8030" y="15038"/>
                </a:lnTo>
                <a:lnTo>
                  <a:pt x="8638" y="15038"/>
                </a:lnTo>
                <a:lnTo>
                  <a:pt x="8735" y="15013"/>
                </a:lnTo>
                <a:lnTo>
                  <a:pt x="8808" y="14965"/>
                </a:lnTo>
                <a:lnTo>
                  <a:pt x="8857" y="14867"/>
                </a:lnTo>
                <a:lnTo>
                  <a:pt x="8881" y="14794"/>
                </a:lnTo>
                <a:lnTo>
                  <a:pt x="8906" y="14770"/>
                </a:lnTo>
                <a:lnTo>
                  <a:pt x="8979" y="14673"/>
                </a:lnTo>
                <a:lnTo>
                  <a:pt x="9027" y="14551"/>
                </a:lnTo>
                <a:lnTo>
                  <a:pt x="9100" y="14283"/>
                </a:lnTo>
                <a:lnTo>
                  <a:pt x="9149" y="13772"/>
                </a:lnTo>
                <a:lnTo>
                  <a:pt x="9222" y="13286"/>
                </a:lnTo>
                <a:lnTo>
                  <a:pt x="9246" y="13042"/>
                </a:lnTo>
                <a:lnTo>
                  <a:pt x="9246" y="12799"/>
                </a:lnTo>
                <a:lnTo>
                  <a:pt x="9514" y="12799"/>
                </a:lnTo>
                <a:lnTo>
                  <a:pt x="9757" y="12726"/>
                </a:lnTo>
                <a:lnTo>
                  <a:pt x="10001" y="12629"/>
                </a:lnTo>
                <a:lnTo>
                  <a:pt x="10122" y="12556"/>
                </a:lnTo>
                <a:lnTo>
                  <a:pt x="10220" y="12483"/>
                </a:lnTo>
                <a:lnTo>
                  <a:pt x="10341" y="12604"/>
                </a:lnTo>
                <a:lnTo>
                  <a:pt x="10487" y="12726"/>
                </a:lnTo>
                <a:lnTo>
                  <a:pt x="10779" y="12945"/>
                </a:lnTo>
                <a:lnTo>
                  <a:pt x="11290" y="13310"/>
                </a:lnTo>
                <a:lnTo>
                  <a:pt x="11826" y="13675"/>
                </a:lnTo>
                <a:lnTo>
                  <a:pt x="11874" y="13699"/>
                </a:lnTo>
                <a:lnTo>
                  <a:pt x="11947" y="13724"/>
                </a:lnTo>
                <a:lnTo>
                  <a:pt x="11996" y="13699"/>
                </a:lnTo>
                <a:lnTo>
                  <a:pt x="12045" y="13675"/>
                </a:lnTo>
                <a:lnTo>
                  <a:pt x="12142" y="13602"/>
                </a:lnTo>
                <a:lnTo>
                  <a:pt x="12166" y="13480"/>
                </a:lnTo>
                <a:lnTo>
                  <a:pt x="12361" y="13334"/>
                </a:lnTo>
                <a:lnTo>
                  <a:pt x="12531" y="13164"/>
                </a:lnTo>
                <a:lnTo>
                  <a:pt x="12872" y="12799"/>
                </a:lnTo>
                <a:lnTo>
                  <a:pt x="13286" y="12385"/>
                </a:lnTo>
                <a:lnTo>
                  <a:pt x="13480" y="12166"/>
                </a:lnTo>
                <a:lnTo>
                  <a:pt x="13675" y="11947"/>
                </a:lnTo>
                <a:lnTo>
                  <a:pt x="13699" y="11874"/>
                </a:lnTo>
                <a:lnTo>
                  <a:pt x="13699" y="11801"/>
                </a:lnTo>
                <a:lnTo>
                  <a:pt x="13724" y="11704"/>
                </a:lnTo>
                <a:lnTo>
                  <a:pt x="13699" y="11607"/>
                </a:lnTo>
                <a:lnTo>
                  <a:pt x="13553" y="11363"/>
                </a:lnTo>
                <a:lnTo>
                  <a:pt x="13407" y="11120"/>
                </a:lnTo>
                <a:lnTo>
                  <a:pt x="13067" y="10682"/>
                </a:lnTo>
                <a:lnTo>
                  <a:pt x="12945" y="10512"/>
                </a:lnTo>
                <a:lnTo>
                  <a:pt x="12799" y="10341"/>
                </a:lnTo>
                <a:lnTo>
                  <a:pt x="12629" y="10195"/>
                </a:lnTo>
                <a:lnTo>
                  <a:pt x="12458" y="10074"/>
                </a:lnTo>
                <a:lnTo>
                  <a:pt x="12604" y="9855"/>
                </a:lnTo>
                <a:lnTo>
                  <a:pt x="12750" y="9611"/>
                </a:lnTo>
                <a:lnTo>
                  <a:pt x="12823" y="9368"/>
                </a:lnTo>
                <a:lnTo>
                  <a:pt x="12872" y="9125"/>
                </a:lnTo>
                <a:lnTo>
                  <a:pt x="12994" y="9149"/>
                </a:lnTo>
                <a:lnTo>
                  <a:pt x="13091" y="9173"/>
                </a:lnTo>
                <a:lnTo>
                  <a:pt x="13334" y="9173"/>
                </a:lnTo>
                <a:lnTo>
                  <a:pt x="13797" y="9149"/>
                </a:lnTo>
                <a:lnTo>
                  <a:pt x="14283" y="9125"/>
                </a:lnTo>
                <a:lnTo>
                  <a:pt x="14794" y="9076"/>
                </a:lnTo>
                <a:lnTo>
                  <a:pt x="14867" y="9052"/>
                </a:lnTo>
                <a:lnTo>
                  <a:pt x="14916" y="9003"/>
                </a:lnTo>
                <a:lnTo>
                  <a:pt x="14940" y="8954"/>
                </a:lnTo>
                <a:lnTo>
                  <a:pt x="14965" y="8906"/>
                </a:lnTo>
                <a:lnTo>
                  <a:pt x="15038" y="8881"/>
                </a:lnTo>
                <a:lnTo>
                  <a:pt x="15086" y="8833"/>
                </a:lnTo>
                <a:lnTo>
                  <a:pt x="15135" y="8760"/>
                </a:lnTo>
                <a:lnTo>
                  <a:pt x="15135" y="8687"/>
                </a:lnTo>
                <a:lnTo>
                  <a:pt x="15135" y="7689"/>
                </a:lnTo>
                <a:lnTo>
                  <a:pt x="15135" y="7203"/>
                </a:lnTo>
                <a:lnTo>
                  <a:pt x="15086" y="6716"/>
                </a:lnTo>
                <a:lnTo>
                  <a:pt x="15062" y="6643"/>
                </a:lnTo>
                <a:lnTo>
                  <a:pt x="15013" y="6570"/>
                </a:lnTo>
                <a:lnTo>
                  <a:pt x="14940" y="6546"/>
                </a:lnTo>
                <a:lnTo>
                  <a:pt x="14867" y="6521"/>
                </a:lnTo>
                <a:lnTo>
                  <a:pt x="14819" y="6400"/>
                </a:lnTo>
                <a:lnTo>
                  <a:pt x="14746" y="6302"/>
                </a:lnTo>
                <a:lnTo>
                  <a:pt x="14648" y="6229"/>
                </a:lnTo>
                <a:lnTo>
                  <a:pt x="14527" y="6181"/>
                </a:lnTo>
                <a:lnTo>
                  <a:pt x="14259" y="6108"/>
                </a:lnTo>
                <a:lnTo>
                  <a:pt x="14016" y="6083"/>
                </a:lnTo>
                <a:lnTo>
                  <a:pt x="13480" y="6010"/>
                </a:lnTo>
                <a:lnTo>
                  <a:pt x="13213" y="5986"/>
                </a:lnTo>
                <a:lnTo>
                  <a:pt x="12921" y="5986"/>
                </a:lnTo>
                <a:lnTo>
                  <a:pt x="12896" y="5694"/>
                </a:lnTo>
                <a:lnTo>
                  <a:pt x="12848" y="5426"/>
                </a:lnTo>
                <a:lnTo>
                  <a:pt x="12823" y="5256"/>
                </a:lnTo>
                <a:lnTo>
                  <a:pt x="12775" y="5086"/>
                </a:lnTo>
                <a:lnTo>
                  <a:pt x="12702" y="4915"/>
                </a:lnTo>
                <a:lnTo>
                  <a:pt x="12629" y="4769"/>
                </a:lnTo>
                <a:lnTo>
                  <a:pt x="12750" y="4599"/>
                </a:lnTo>
                <a:lnTo>
                  <a:pt x="12848" y="4453"/>
                </a:lnTo>
                <a:lnTo>
                  <a:pt x="13213" y="3918"/>
                </a:lnTo>
                <a:lnTo>
                  <a:pt x="13432" y="3650"/>
                </a:lnTo>
                <a:lnTo>
                  <a:pt x="13651" y="3407"/>
                </a:lnTo>
                <a:lnTo>
                  <a:pt x="13699" y="3309"/>
                </a:lnTo>
                <a:lnTo>
                  <a:pt x="13699" y="3261"/>
                </a:lnTo>
                <a:lnTo>
                  <a:pt x="13699" y="3212"/>
                </a:lnTo>
                <a:lnTo>
                  <a:pt x="13675" y="3139"/>
                </a:lnTo>
                <a:lnTo>
                  <a:pt x="13699" y="3090"/>
                </a:lnTo>
                <a:lnTo>
                  <a:pt x="13675" y="3017"/>
                </a:lnTo>
                <a:lnTo>
                  <a:pt x="13675" y="2944"/>
                </a:lnTo>
                <a:lnTo>
                  <a:pt x="13602" y="2847"/>
                </a:lnTo>
                <a:lnTo>
                  <a:pt x="13407" y="2628"/>
                </a:lnTo>
                <a:lnTo>
                  <a:pt x="13164" y="2360"/>
                </a:lnTo>
                <a:lnTo>
                  <a:pt x="12896" y="2093"/>
                </a:lnTo>
                <a:lnTo>
                  <a:pt x="12702" y="1922"/>
                </a:lnTo>
                <a:lnTo>
                  <a:pt x="12434" y="1728"/>
                </a:lnTo>
                <a:lnTo>
                  <a:pt x="12312" y="1655"/>
                </a:lnTo>
                <a:lnTo>
                  <a:pt x="12166" y="1582"/>
                </a:lnTo>
                <a:lnTo>
                  <a:pt x="12020" y="1557"/>
                </a:lnTo>
                <a:lnTo>
                  <a:pt x="11899" y="1582"/>
                </a:lnTo>
                <a:lnTo>
                  <a:pt x="11850" y="1582"/>
                </a:lnTo>
                <a:lnTo>
                  <a:pt x="11777" y="1606"/>
                </a:lnTo>
                <a:lnTo>
                  <a:pt x="11534" y="1728"/>
                </a:lnTo>
                <a:lnTo>
                  <a:pt x="11290" y="1874"/>
                </a:lnTo>
                <a:lnTo>
                  <a:pt x="10828" y="2190"/>
                </a:lnTo>
                <a:lnTo>
                  <a:pt x="10560" y="2385"/>
                </a:lnTo>
                <a:lnTo>
                  <a:pt x="10414" y="2506"/>
                </a:lnTo>
                <a:lnTo>
                  <a:pt x="10293" y="2628"/>
                </a:lnTo>
                <a:lnTo>
                  <a:pt x="10098" y="2506"/>
                </a:lnTo>
                <a:lnTo>
                  <a:pt x="9879" y="2409"/>
                </a:lnTo>
                <a:lnTo>
                  <a:pt x="9636" y="2336"/>
                </a:lnTo>
                <a:lnTo>
                  <a:pt x="9417" y="2312"/>
                </a:lnTo>
                <a:lnTo>
                  <a:pt x="9392" y="2287"/>
                </a:lnTo>
                <a:lnTo>
                  <a:pt x="9295" y="1995"/>
                </a:lnTo>
                <a:lnTo>
                  <a:pt x="9246" y="1703"/>
                </a:lnTo>
                <a:lnTo>
                  <a:pt x="9246" y="1679"/>
                </a:lnTo>
                <a:lnTo>
                  <a:pt x="9271" y="1630"/>
                </a:lnTo>
                <a:lnTo>
                  <a:pt x="9271" y="1606"/>
                </a:lnTo>
                <a:lnTo>
                  <a:pt x="9198" y="1484"/>
                </a:lnTo>
                <a:lnTo>
                  <a:pt x="9149" y="949"/>
                </a:lnTo>
                <a:lnTo>
                  <a:pt x="9125" y="681"/>
                </a:lnTo>
                <a:lnTo>
                  <a:pt x="9052" y="438"/>
                </a:lnTo>
                <a:lnTo>
                  <a:pt x="9100" y="389"/>
                </a:lnTo>
                <a:lnTo>
                  <a:pt x="9100" y="341"/>
                </a:lnTo>
                <a:lnTo>
                  <a:pt x="9125" y="292"/>
                </a:lnTo>
                <a:lnTo>
                  <a:pt x="9100" y="243"/>
                </a:lnTo>
                <a:lnTo>
                  <a:pt x="9076" y="170"/>
                </a:lnTo>
                <a:lnTo>
                  <a:pt x="9052" y="146"/>
                </a:lnTo>
                <a:lnTo>
                  <a:pt x="9003" y="97"/>
                </a:lnTo>
                <a:lnTo>
                  <a:pt x="8930" y="97"/>
                </a:lnTo>
                <a:lnTo>
                  <a:pt x="8614" y="49"/>
                </a:lnTo>
                <a:lnTo>
                  <a:pt x="8297" y="49"/>
                </a:lnTo>
                <a:lnTo>
                  <a:pt x="7665" y="24"/>
                </a:lnTo>
                <a:lnTo>
                  <a:pt x="7348" y="24"/>
                </a:lnTo>
                <a:lnTo>
                  <a:pt x="7008" y="0"/>
                </a:lnTo>
                <a:close/>
                <a:moveTo>
                  <a:pt x="17471" y="11655"/>
                </a:moveTo>
                <a:lnTo>
                  <a:pt x="17300" y="11704"/>
                </a:lnTo>
                <a:lnTo>
                  <a:pt x="16960" y="11801"/>
                </a:lnTo>
                <a:lnTo>
                  <a:pt x="16692" y="11923"/>
                </a:lnTo>
                <a:lnTo>
                  <a:pt x="16522" y="12045"/>
                </a:lnTo>
                <a:lnTo>
                  <a:pt x="16351" y="12191"/>
                </a:lnTo>
                <a:lnTo>
                  <a:pt x="16205" y="12385"/>
                </a:lnTo>
                <a:lnTo>
                  <a:pt x="16084" y="12556"/>
                </a:lnTo>
                <a:lnTo>
                  <a:pt x="15986" y="12750"/>
                </a:lnTo>
                <a:lnTo>
                  <a:pt x="15913" y="12969"/>
                </a:lnTo>
                <a:lnTo>
                  <a:pt x="15865" y="13188"/>
                </a:lnTo>
                <a:lnTo>
                  <a:pt x="15816" y="13407"/>
                </a:lnTo>
                <a:lnTo>
                  <a:pt x="15816" y="13602"/>
                </a:lnTo>
                <a:lnTo>
                  <a:pt x="15816" y="13797"/>
                </a:lnTo>
                <a:lnTo>
                  <a:pt x="15865" y="13991"/>
                </a:lnTo>
                <a:lnTo>
                  <a:pt x="15913" y="14186"/>
                </a:lnTo>
                <a:lnTo>
                  <a:pt x="16011" y="14381"/>
                </a:lnTo>
                <a:lnTo>
                  <a:pt x="16108" y="14551"/>
                </a:lnTo>
                <a:lnTo>
                  <a:pt x="16230" y="14721"/>
                </a:lnTo>
                <a:lnTo>
                  <a:pt x="16351" y="14892"/>
                </a:lnTo>
                <a:lnTo>
                  <a:pt x="16497" y="15038"/>
                </a:lnTo>
                <a:lnTo>
                  <a:pt x="16668" y="15159"/>
                </a:lnTo>
                <a:lnTo>
                  <a:pt x="16838" y="15257"/>
                </a:lnTo>
                <a:lnTo>
                  <a:pt x="17008" y="15354"/>
                </a:lnTo>
                <a:lnTo>
                  <a:pt x="17203" y="15427"/>
                </a:lnTo>
                <a:lnTo>
                  <a:pt x="17398" y="15476"/>
                </a:lnTo>
                <a:lnTo>
                  <a:pt x="17787" y="15476"/>
                </a:lnTo>
                <a:lnTo>
                  <a:pt x="17957" y="15427"/>
                </a:lnTo>
                <a:lnTo>
                  <a:pt x="18128" y="15403"/>
                </a:lnTo>
                <a:lnTo>
                  <a:pt x="18420" y="15257"/>
                </a:lnTo>
                <a:lnTo>
                  <a:pt x="18712" y="15086"/>
                </a:lnTo>
                <a:lnTo>
                  <a:pt x="18955" y="14867"/>
                </a:lnTo>
                <a:lnTo>
                  <a:pt x="19174" y="14600"/>
                </a:lnTo>
                <a:lnTo>
                  <a:pt x="19369" y="14308"/>
                </a:lnTo>
                <a:lnTo>
                  <a:pt x="19515" y="14016"/>
                </a:lnTo>
                <a:lnTo>
                  <a:pt x="19612" y="13699"/>
                </a:lnTo>
                <a:lnTo>
                  <a:pt x="19636" y="13505"/>
                </a:lnTo>
                <a:lnTo>
                  <a:pt x="19661" y="13286"/>
                </a:lnTo>
                <a:lnTo>
                  <a:pt x="19636" y="13115"/>
                </a:lnTo>
                <a:lnTo>
                  <a:pt x="19588" y="12921"/>
                </a:lnTo>
                <a:lnTo>
                  <a:pt x="19539" y="12775"/>
                </a:lnTo>
                <a:lnTo>
                  <a:pt x="19466" y="12604"/>
                </a:lnTo>
                <a:lnTo>
                  <a:pt x="19344" y="12458"/>
                </a:lnTo>
                <a:lnTo>
                  <a:pt x="19247" y="12337"/>
                </a:lnTo>
                <a:lnTo>
                  <a:pt x="19101" y="12215"/>
                </a:lnTo>
                <a:lnTo>
                  <a:pt x="18979" y="12093"/>
                </a:lnTo>
                <a:lnTo>
                  <a:pt x="18809" y="11996"/>
                </a:lnTo>
                <a:lnTo>
                  <a:pt x="18639" y="11923"/>
                </a:lnTo>
                <a:lnTo>
                  <a:pt x="18468" y="11850"/>
                </a:lnTo>
                <a:lnTo>
                  <a:pt x="18298" y="11801"/>
                </a:lnTo>
                <a:lnTo>
                  <a:pt x="18103" y="11753"/>
                </a:lnTo>
                <a:lnTo>
                  <a:pt x="17933" y="11728"/>
                </a:lnTo>
                <a:lnTo>
                  <a:pt x="17787" y="11680"/>
                </a:lnTo>
                <a:lnTo>
                  <a:pt x="17617" y="11655"/>
                </a:lnTo>
                <a:close/>
                <a:moveTo>
                  <a:pt x="17957" y="9417"/>
                </a:moveTo>
                <a:lnTo>
                  <a:pt x="17860" y="9490"/>
                </a:lnTo>
                <a:lnTo>
                  <a:pt x="17860" y="9514"/>
                </a:lnTo>
                <a:lnTo>
                  <a:pt x="17811" y="9587"/>
                </a:lnTo>
                <a:lnTo>
                  <a:pt x="17836" y="9660"/>
                </a:lnTo>
                <a:lnTo>
                  <a:pt x="17884" y="9709"/>
                </a:lnTo>
                <a:lnTo>
                  <a:pt x="17811" y="9757"/>
                </a:lnTo>
                <a:lnTo>
                  <a:pt x="17763" y="9782"/>
                </a:lnTo>
                <a:lnTo>
                  <a:pt x="17738" y="9830"/>
                </a:lnTo>
                <a:lnTo>
                  <a:pt x="17738" y="9879"/>
                </a:lnTo>
                <a:lnTo>
                  <a:pt x="17738" y="9928"/>
                </a:lnTo>
                <a:lnTo>
                  <a:pt x="17787" y="10001"/>
                </a:lnTo>
                <a:lnTo>
                  <a:pt x="17836" y="10049"/>
                </a:lnTo>
                <a:lnTo>
                  <a:pt x="17884" y="10098"/>
                </a:lnTo>
                <a:lnTo>
                  <a:pt x="17957" y="10122"/>
                </a:lnTo>
                <a:lnTo>
                  <a:pt x="17933" y="10147"/>
                </a:lnTo>
                <a:lnTo>
                  <a:pt x="17884" y="10195"/>
                </a:lnTo>
                <a:lnTo>
                  <a:pt x="17860" y="10244"/>
                </a:lnTo>
                <a:lnTo>
                  <a:pt x="17884" y="10317"/>
                </a:lnTo>
                <a:lnTo>
                  <a:pt x="17933" y="10414"/>
                </a:lnTo>
                <a:lnTo>
                  <a:pt x="18006" y="10487"/>
                </a:lnTo>
                <a:lnTo>
                  <a:pt x="18103" y="10512"/>
                </a:lnTo>
                <a:lnTo>
                  <a:pt x="18176" y="10536"/>
                </a:lnTo>
                <a:lnTo>
                  <a:pt x="18444" y="10585"/>
                </a:lnTo>
                <a:lnTo>
                  <a:pt x="18590" y="10609"/>
                </a:lnTo>
                <a:lnTo>
                  <a:pt x="18639" y="10633"/>
                </a:lnTo>
                <a:lnTo>
                  <a:pt x="18687" y="10609"/>
                </a:lnTo>
                <a:lnTo>
                  <a:pt x="18760" y="10682"/>
                </a:lnTo>
                <a:lnTo>
                  <a:pt x="18858" y="10731"/>
                </a:lnTo>
                <a:lnTo>
                  <a:pt x="18906" y="10731"/>
                </a:lnTo>
                <a:lnTo>
                  <a:pt x="19174" y="10828"/>
                </a:lnTo>
                <a:lnTo>
                  <a:pt x="19296" y="10877"/>
                </a:lnTo>
                <a:lnTo>
                  <a:pt x="19393" y="10950"/>
                </a:lnTo>
                <a:lnTo>
                  <a:pt x="19466" y="10998"/>
                </a:lnTo>
                <a:lnTo>
                  <a:pt x="19539" y="11023"/>
                </a:lnTo>
                <a:lnTo>
                  <a:pt x="19612" y="10998"/>
                </a:lnTo>
                <a:lnTo>
                  <a:pt x="19661" y="10974"/>
                </a:lnTo>
                <a:lnTo>
                  <a:pt x="19709" y="10950"/>
                </a:lnTo>
                <a:lnTo>
                  <a:pt x="19734" y="10901"/>
                </a:lnTo>
                <a:lnTo>
                  <a:pt x="19904" y="10779"/>
                </a:lnTo>
                <a:lnTo>
                  <a:pt x="19977" y="10706"/>
                </a:lnTo>
                <a:lnTo>
                  <a:pt x="20074" y="10658"/>
                </a:lnTo>
                <a:lnTo>
                  <a:pt x="20293" y="10487"/>
                </a:lnTo>
                <a:lnTo>
                  <a:pt x="20537" y="10366"/>
                </a:lnTo>
                <a:lnTo>
                  <a:pt x="20561" y="10341"/>
                </a:lnTo>
                <a:lnTo>
                  <a:pt x="20707" y="10463"/>
                </a:lnTo>
                <a:lnTo>
                  <a:pt x="20877" y="10609"/>
                </a:lnTo>
                <a:lnTo>
                  <a:pt x="21096" y="10828"/>
                </a:lnTo>
                <a:lnTo>
                  <a:pt x="21096" y="10828"/>
                </a:lnTo>
                <a:lnTo>
                  <a:pt x="21023" y="10779"/>
                </a:lnTo>
                <a:lnTo>
                  <a:pt x="20877" y="10682"/>
                </a:lnTo>
                <a:lnTo>
                  <a:pt x="20804" y="10658"/>
                </a:lnTo>
                <a:lnTo>
                  <a:pt x="20707" y="10633"/>
                </a:lnTo>
                <a:lnTo>
                  <a:pt x="20683" y="10633"/>
                </a:lnTo>
                <a:lnTo>
                  <a:pt x="20610" y="10658"/>
                </a:lnTo>
                <a:lnTo>
                  <a:pt x="20561" y="10731"/>
                </a:lnTo>
                <a:lnTo>
                  <a:pt x="20537" y="10779"/>
                </a:lnTo>
                <a:lnTo>
                  <a:pt x="20561" y="10852"/>
                </a:lnTo>
                <a:lnTo>
                  <a:pt x="20610" y="10925"/>
                </a:lnTo>
                <a:lnTo>
                  <a:pt x="20537" y="10974"/>
                </a:lnTo>
                <a:lnTo>
                  <a:pt x="20488" y="11023"/>
                </a:lnTo>
                <a:lnTo>
                  <a:pt x="20488" y="11096"/>
                </a:lnTo>
                <a:lnTo>
                  <a:pt x="20561" y="11266"/>
                </a:lnTo>
                <a:lnTo>
                  <a:pt x="20634" y="11436"/>
                </a:lnTo>
                <a:lnTo>
                  <a:pt x="20756" y="11582"/>
                </a:lnTo>
                <a:lnTo>
                  <a:pt x="20707" y="11534"/>
                </a:lnTo>
                <a:lnTo>
                  <a:pt x="20610" y="11412"/>
                </a:lnTo>
                <a:lnTo>
                  <a:pt x="20561" y="11315"/>
                </a:lnTo>
                <a:lnTo>
                  <a:pt x="20537" y="11266"/>
                </a:lnTo>
                <a:lnTo>
                  <a:pt x="20488" y="11242"/>
                </a:lnTo>
                <a:lnTo>
                  <a:pt x="20439" y="11217"/>
                </a:lnTo>
                <a:lnTo>
                  <a:pt x="20342" y="11217"/>
                </a:lnTo>
                <a:lnTo>
                  <a:pt x="20293" y="11242"/>
                </a:lnTo>
                <a:lnTo>
                  <a:pt x="20269" y="11290"/>
                </a:lnTo>
                <a:lnTo>
                  <a:pt x="20245" y="11339"/>
                </a:lnTo>
                <a:lnTo>
                  <a:pt x="20245" y="11436"/>
                </a:lnTo>
                <a:lnTo>
                  <a:pt x="20245" y="11509"/>
                </a:lnTo>
                <a:lnTo>
                  <a:pt x="20318" y="11680"/>
                </a:lnTo>
                <a:lnTo>
                  <a:pt x="20537" y="12020"/>
                </a:lnTo>
                <a:lnTo>
                  <a:pt x="20585" y="12069"/>
                </a:lnTo>
                <a:lnTo>
                  <a:pt x="20658" y="12093"/>
                </a:lnTo>
                <a:lnTo>
                  <a:pt x="20707" y="12239"/>
                </a:lnTo>
                <a:lnTo>
                  <a:pt x="20731" y="12385"/>
                </a:lnTo>
                <a:lnTo>
                  <a:pt x="20756" y="12556"/>
                </a:lnTo>
                <a:lnTo>
                  <a:pt x="20756" y="12677"/>
                </a:lnTo>
                <a:lnTo>
                  <a:pt x="20780" y="12799"/>
                </a:lnTo>
                <a:lnTo>
                  <a:pt x="20804" y="12872"/>
                </a:lnTo>
                <a:lnTo>
                  <a:pt x="20853" y="12921"/>
                </a:lnTo>
                <a:lnTo>
                  <a:pt x="20926" y="12945"/>
                </a:lnTo>
                <a:lnTo>
                  <a:pt x="21023" y="12945"/>
                </a:lnTo>
                <a:lnTo>
                  <a:pt x="21218" y="12994"/>
                </a:lnTo>
                <a:lnTo>
                  <a:pt x="21413" y="13018"/>
                </a:lnTo>
                <a:lnTo>
                  <a:pt x="21534" y="13042"/>
                </a:lnTo>
                <a:lnTo>
                  <a:pt x="21705" y="13067"/>
                </a:lnTo>
                <a:lnTo>
                  <a:pt x="21899" y="13091"/>
                </a:lnTo>
                <a:lnTo>
                  <a:pt x="21997" y="13115"/>
                </a:lnTo>
                <a:lnTo>
                  <a:pt x="22070" y="13164"/>
                </a:lnTo>
                <a:lnTo>
                  <a:pt x="22070" y="13359"/>
                </a:lnTo>
                <a:lnTo>
                  <a:pt x="22070" y="13578"/>
                </a:lnTo>
                <a:lnTo>
                  <a:pt x="22070" y="13699"/>
                </a:lnTo>
                <a:lnTo>
                  <a:pt x="22045" y="13675"/>
                </a:lnTo>
                <a:lnTo>
                  <a:pt x="21997" y="13626"/>
                </a:lnTo>
                <a:lnTo>
                  <a:pt x="21924" y="13602"/>
                </a:lnTo>
                <a:lnTo>
                  <a:pt x="21851" y="13626"/>
                </a:lnTo>
                <a:lnTo>
                  <a:pt x="21802" y="13675"/>
                </a:lnTo>
                <a:lnTo>
                  <a:pt x="21778" y="13724"/>
                </a:lnTo>
                <a:lnTo>
                  <a:pt x="21729" y="13651"/>
                </a:lnTo>
                <a:lnTo>
                  <a:pt x="21680" y="13602"/>
                </a:lnTo>
                <a:lnTo>
                  <a:pt x="21656" y="13602"/>
                </a:lnTo>
                <a:lnTo>
                  <a:pt x="21607" y="13578"/>
                </a:lnTo>
                <a:lnTo>
                  <a:pt x="21534" y="13602"/>
                </a:lnTo>
                <a:lnTo>
                  <a:pt x="21486" y="13651"/>
                </a:lnTo>
                <a:lnTo>
                  <a:pt x="21437" y="13699"/>
                </a:lnTo>
                <a:lnTo>
                  <a:pt x="21388" y="13894"/>
                </a:lnTo>
                <a:lnTo>
                  <a:pt x="21364" y="13991"/>
                </a:lnTo>
                <a:lnTo>
                  <a:pt x="21315" y="14137"/>
                </a:lnTo>
                <a:lnTo>
                  <a:pt x="21315" y="14089"/>
                </a:lnTo>
                <a:lnTo>
                  <a:pt x="21315" y="13918"/>
                </a:lnTo>
                <a:lnTo>
                  <a:pt x="21291" y="13772"/>
                </a:lnTo>
                <a:lnTo>
                  <a:pt x="21267" y="13724"/>
                </a:lnTo>
                <a:lnTo>
                  <a:pt x="21242" y="13699"/>
                </a:lnTo>
                <a:lnTo>
                  <a:pt x="21194" y="13675"/>
                </a:lnTo>
                <a:lnTo>
                  <a:pt x="21145" y="13651"/>
                </a:lnTo>
                <a:lnTo>
                  <a:pt x="21072" y="13675"/>
                </a:lnTo>
                <a:lnTo>
                  <a:pt x="21023" y="13724"/>
                </a:lnTo>
                <a:lnTo>
                  <a:pt x="20999" y="13772"/>
                </a:lnTo>
                <a:lnTo>
                  <a:pt x="20975" y="13845"/>
                </a:lnTo>
                <a:lnTo>
                  <a:pt x="20926" y="13967"/>
                </a:lnTo>
                <a:lnTo>
                  <a:pt x="20926" y="14016"/>
                </a:lnTo>
                <a:lnTo>
                  <a:pt x="20829" y="14381"/>
                </a:lnTo>
                <a:lnTo>
                  <a:pt x="20829" y="14454"/>
                </a:lnTo>
                <a:lnTo>
                  <a:pt x="20756" y="14600"/>
                </a:lnTo>
                <a:lnTo>
                  <a:pt x="20707" y="14721"/>
                </a:lnTo>
                <a:lnTo>
                  <a:pt x="20610" y="14867"/>
                </a:lnTo>
                <a:lnTo>
                  <a:pt x="20512" y="14989"/>
                </a:lnTo>
                <a:lnTo>
                  <a:pt x="20488" y="15038"/>
                </a:lnTo>
                <a:lnTo>
                  <a:pt x="20439" y="15086"/>
                </a:lnTo>
                <a:lnTo>
                  <a:pt x="20439" y="15135"/>
                </a:lnTo>
                <a:lnTo>
                  <a:pt x="20439" y="15184"/>
                </a:lnTo>
                <a:lnTo>
                  <a:pt x="20439" y="15257"/>
                </a:lnTo>
                <a:lnTo>
                  <a:pt x="20488" y="15305"/>
                </a:lnTo>
                <a:lnTo>
                  <a:pt x="20512" y="15330"/>
                </a:lnTo>
                <a:lnTo>
                  <a:pt x="20585" y="15354"/>
                </a:lnTo>
                <a:lnTo>
                  <a:pt x="20634" y="15378"/>
                </a:lnTo>
                <a:lnTo>
                  <a:pt x="20658" y="15378"/>
                </a:lnTo>
                <a:lnTo>
                  <a:pt x="20804" y="15548"/>
                </a:lnTo>
                <a:lnTo>
                  <a:pt x="20926" y="15694"/>
                </a:lnTo>
                <a:lnTo>
                  <a:pt x="21048" y="15889"/>
                </a:lnTo>
                <a:lnTo>
                  <a:pt x="21194" y="16108"/>
                </a:lnTo>
                <a:lnTo>
                  <a:pt x="21048" y="16254"/>
                </a:lnTo>
                <a:lnTo>
                  <a:pt x="20902" y="16424"/>
                </a:lnTo>
                <a:lnTo>
                  <a:pt x="20829" y="16473"/>
                </a:lnTo>
                <a:lnTo>
                  <a:pt x="20756" y="16424"/>
                </a:lnTo>
                <a:lnTo>
                  <a:pt x="20683" y="16400"/>
                </a:lnTo>
                <a:lnTo>
                  <a:pt x="20585" y="16424"/>
                </a:lnTo>
                <a:lnTo>
                  <a:pt x="20488" y="16473"/>
                </a:lnTo>
                <a:lnTo>
                  <a:pt x="20488" y="16376"/>
                </a:lnTo>
                <a:lnTo>
                  <a:pt x="20464" y="16303"/>
                </a:lnTo>
                <a:lnTo>
                  <a:pt x="20391" y="16230"/>
                </a:lnTo>
                <a:lnTo>
                  <a:pt x="20293" y="16205"/>
                </a:lnTo>
                <a:lnTo>
                  <a:pt x="20220" y="16230"/>
                </a:lnTo>
                <a:lnTo>
                  <a:pt x="20220" y="16157"/>
                </a:lnTo>
                <a:lnTo>
                  <a:pt x="20220" y="16108"/>
                </a:lnTo>
                <a:lnTo>
                  <a:pt x="20196" y="16035"/>
                </a:lnTo>
                <a:lnTo>
                  <a:pt x="20172" y="16011"/>
                </a:lnTo>
                <a:lnTo>
                  <a:pt x="20123" y="15986"/>
                </a:lnTo>
                <a:lnTo>
                  <a:pt x="20074" y="15962"/>
                </a:lnTo>
                <a:lnTo>
                  <a:pt x="20001" y="15986"/>
                </a:lnTo>
                <a:lnTo>
                  <a:pt x="19928" y="16011"/>
                </a:lnTo>
                <a:lnTo>
                  <a:pt x="19831" y="16059"/>
                </a:lnTo>
                <a:lnTo>
                  <a:pt x="19636" y="16181"/>
                </a:lnTo>
                <a:lnTo>
                  <a:pt x="19588" y="16230"/>
                </a:lnTo>
                <a:lnTo>
                  <a:pt x="19466" y="16205"/>
                </a:lnTo>
                <a:lnTo>
                  <a:pt x="19417" y="16205"/>
                </a:lnTo>
                <a:lnTo>
                  <a:pt x="19369" y="16230"/>
                </a:lnTo>
                <a:lnTo>
                  <a:pt x="19271" y="16254"/>
                </a:lnTo>
                <a:lnTo>
                  <a:pt x="19198" y="16303"/>
                </a:lnTo>
                <a:lnTo>
                  <a:pt x="19077" y="16376"/>
                </a:lnTo>
                <a:lnTo>
                  <a:pt x="18979" y="16400"/>
                </a:lnTo>
                <a:lnTo>
                  <a:pt x="18882" y="16424"/>
                </a:lnTo>
                <a:lnTo>
                  <a:pt x="18785" y="16473"/>
                </a:lnTo>
                <a:lnTo>
                  <a:pt x="18687" y="16497"/>
                </a:lnTo>
                <a:lnTo>
                  <a:pt x="18614" y="16546"/>
                </a:lnTo>
                <a:lnTo>
                  <a:pt x="18517" y="16595"/>
                </a:lnTo>
                <a:lnTo>
                  <a:pt x="18444" y="16619"/>
                </a:lnTo>
                <a:lnTo>
                  <a:pt x="18371" y="16668"/>
                </a:lnTo>
                <a:lnTo>
                  <a:pt x="18274" y="16692"/>
                </a:lnTo>
                <a:lnTo>
                  <a:pt x="18176" y="16716"/>
                </a:lnTo>
                <a:lnTo>
                  <a:pt x="18079" y="16765"/>
                </a:lnTo>
                <a:lnTo>
                  <a:pt x="18055" y="16814"/>
                </a:lnTo>
                <a:lnTo>
                  <a:pt x="18030" y="16838"/>
                </a:lnTo>
                <a:lnTo>
                  <a:pt x="18030" y="16911"/>
                </a:lnTo>
                <a:lnTo>
                  <a:pt x="18055" y="16960"/>
                </a:lnTo>
                <a:lnTo>
                  <a:pt x="18079" y="17008"/>
                </a:lnTo>
                <a:lnTo>
                  <a:pt x="18152" y="17057"/>
                </a:lnTo>
                <a:lnTo>
                  <a:pt x="18103" y="17106"/>
                </a:lnTo>
                <a:lnTo>
                  <a:pt x="18079" y="17154"/>
                </a:lnTo>
                <a:lnTo>
                  <a:pt x="18055" y="17203"/>
                </a:lnTo>
                <a:lnTo>
                  <a:pt x="18079" y="17252"/>
                </a:lnTo>
                <a:lnTo>
                  <a:pt x="18103" y="17300"/>
                </a:lnTo>
                <a:lnTo>
                  <a:pt x="18152" y="17349"/>
                </a:lnTo>
                <a:lnTo>
                  <a:pt x="18225" y="17373"/>
                </a:lnTo>
                <a:lnTo>
                  <a:pt x="18201" y="17373"/>
                </a:lnTo>
                <a:lnTo>
                  <a:pt x="18103" y="17398"/>
                </a:lnTo>
                <a:lnTo>
                  <a:pt x="18055" y="17446"/>
                </a:lnTo>
                <a:lnTo>
                  <a:pt x="18006" y="17519"/>
                </a:lnTo>
                <a:lnTo>
                  <a:pt x="18030" y="17592"/>
                </a:lnTo>
                <a:lnTo>
                  <a:pt x="18055" y="17641"/>
                </a:lnTo>
                <a:lnTo>
                  <a:pt x="18128" y="17690"/>
                </a:lnTo>
                <a:lnTo>
                  <a:pt x="18225" y="17714"/>
                </a:lnTo>
                <a:lnTo>
                  <a:pt x="17909" y="17738"/>
                </a:lnTo>
                <a:lnTo>
                  <a:pt x="17519" y="17738"/>
                </a:lnTo>
                <a:lnTo>
                  <a:pt x="17495" y="17568"/>
                </a:lnTo>
                <a:lnTo>
                  <a:pt x="17471" y="17398"/>
                </a:lnTo>
                <a:lnTo>
                  <a:pt x="17446" y="17300"/>
                </a:lnTo>
                <a:lnTo>
                  <a:pt x="17446" y="17203"/>
                </a:lnTo>
                <a:lnTo>
                  <a:pt x="17422" y="16984"/>
                </a:lnTo>
                <a:lnTo>
                  <a:pt x="17373" y="16765"/>
                </a:lnTo>
                <a:lnTo>
                  <a:pt x="17325" y="16668"/>
                </a:lnTo>
                <a:lnTo>
                  <a:pt x="17276" y="16595"/>
                </a:lnTo>
                <a:lnTo>
                  <a:pt x="17203" y="16522"/>
                </a:lnTo>
                <a:lnTo>
                  <a:pt x="17106" y="16473"/>
                </a:lnTo>
                <a:lnTo>
                  <a:pt x="17057" y="16449"/>
                </a:lnTo>
                <a:lnTo>
                  <a:pt x="17008" y="16449"/>
                </a:lnTo>
                <a:lnTo>
                  <a:pt x="16862" y="16424"/>
                </a:lnTo>
                <a:lnTo>
                  <a:pt x="16789" y="16400"/>
                </a:lnTo>
                <a:lnTo>
                  <a:pt x="16643" y="16327"/>
                </a:lnTo>
                <a:lnTo>
                  <a:pt x="16449" y="16254"/>
                </a:lnTo>
                <a:lnTo>
                  <a:pt x="16376" y="16181"/>
                </a:lnTo>
                <a:lnTo>
                  <a:pt x="16278" y="16157"/>
                </a:lnTo>
                <a:lnTo>
                  <a:pt x="16181" y="16181"/>
                </a:lnTo>
                <a:lnTo>
                  <a:pt x="16157" y="16181"/>
                </a:lnTo>
                <a:lnTo>
                  <a:pt x="16035" y="16132"/>
                </a:lnTo>
                <a:lnTo>
                  <a:pt x="16011" y="16108"/>
                </a:lnTo>
                <a:lnTo>
                  <a:pt x="15913" y="16059"/>
                </a:lnTo>
                <a:lnTo>
                  <a:pt x="15792" y="16035"/>
                </a:lnTo>
                <a:lnTo>
                  <a:pt x="15694" y="16059"/>
                </a:lnTo>
                <a:lnTo>
                  <a:pt x="15646" y="16132"/>
                </a:lnTo>
                <a:lnTo>
                  <a:pt x="15621" y="16205"/>
                </a:lnTo>
                <a:lnTo>
                  <a:pt x="15646" y="16303"/>
                </a:lnTo>
                <a:lnTo>
                  <a:pt x="15646" y="16303"/>
                </a:lnTo>
                <a:lnTo>
                  <a:pt x="15597" y="16278"/>
                </a:lnTo>
                <a:lnTo>
                  <a:pt x="15500" y="16205"/>
                </a:lnTo>
                <a:lnTo>
                  <a:pt x="15402" y="16157"/>
                </a:lnTo>
                <a:lnTo>
                  <a:pt x="15354" y="16157"/>
                </a:lnTo>
                <a:lnTo>
                  <a:pt x="15305" y="16181"/>
                </a:lnTo>
                <a:lnTo>
                  <a:pt x="15256" y="16205"/>
                </a:lnTo>
                <a:lnTo>
                  <a:pt x="15232" y="16230"/>
                </a:lnTo>
                <a:lnTo>
                  <a:pt x="15208" y="16278"/>
                </a:lnTo>
                <a:lnTo>
                  <a:pt x="15232" y="16400"/>
                </a:lnTo>
                <a:lnTo>
                  <a:pt x="15281" y="16497"/>
                </a:lnTo>
                <a:lnTo>
                  <a:pt x="15232" y="16497"/>
                </a:lnTo>
                <a:lnTo>
                  <a:pt x="15183" y="16473"/>
                </a:lnTo>
                <a:lnTo>
                  <a:pt x="15135" y="16449"/>
                </a:lnTo>
                <a:lnTo>
                  <a:pt x="15062" y="16473"/>
                </a:lnTo>
                <a:lnTo>
                  <a:pt x="15038" y="16546"/>
                </a:lnTo>
                <a:lnTo>
                  <a:pt x="15013" y="16570"/>
                </a:lnTo>
                <a:lnTo>
                  <a:pt x="15013" y="16643"/>
                </a:lnTo>
                <a:lnTo>
                  <a:pt x="14916" y="16570"/>
                </a:lnTo>
                <a:lnTo>
                  <a:pt x="14770" y="16424"/>
                </a:lnTo>
                <a:lnTo>
                  <a:pt x="14624" y="16254"/>
                </a:lnTo>
                <a:lnTo>
                  <a:pt x="14721" y="16132"/>
                </a:lnTo>
                <a:lnTo>
                  <a:pt x="14794" y="15986"/>
                </a:lnTo>
                <a:lnTo>
                  <a:pt x="14892" y="15865"/>
                </a:lnTo>
                <a:lnTo>
                  <a:pt x="15062" y="15621"/>
                </a:lnTo>
                <a:lnTo>
                  <a:pt x="15305" y="15305"/>
                </a:lnTo>
                <a:lnTo>
                  <a:pt x="15378" y="15232"/>
                </a:lnTo>
                <a:lnTo>
                  <a:pt x="15402" y="15159"/>
                </a:lnTo>
                <a:lnTo>
                  <a:pt x="15402" y="15062"/>
                </a:lnTo>
                <a:lnTo>
                  <a:pt x="15329" y="14965"/>
                </a:lnTo>
                <a:lnTo>
                  <a:pt x="15183" y="14819"/>
                </a:lnTo>
                <a:lnTo>
                  <a:pt x="15086" y="14673"/>
                </a:lnTo>
                <a:lnTo>
                  <a:pt x="15038" y="14624"/>
                </a:lnTo>
                <a:lnTo>
                  <a:pt x="15013" y="14575"/>
                </a:lnTo>
                <a:lnTo>
                  <a:pt x="15013" y="14551"/>
                </a:lnTo>
                <a:lnTo>
                  <a:pt x="14989" y="14454"/>
                </a:lnTo>
                <a:lnTo>
                  <a:pt x="14940" y="14405"/>
                </a:lnTo>
                <a:lnTo>
                  <a:pt x="14892" y="14356"/>
                </a:lnTo>
                <a:lnTo>
                  <a:pt x="14794" y="14332"/>
                </a:lnTo>
                <a:lnTo>
                  <a:pt x="14478" y="14308"/>
                </a:lnTo>
                <a:lnTo>
                  <a:pt x="14113" y="14283"/>
                </a:lnTo>
                <a:lnTo>
                  <a:pt x="13748" y="14210"/>
                </a:lnTo>
                <a:lnTo>
                  <a:pt x="13724" y="14089"/>
                </a:lnTo>
                <a:lnTo>
                  <a:pt x="13724" y="14016"/>
                </a:lnTo>
                <a:lnTo>
                  <a:pt x="13699" y="13821"/>
                </a:lnTo>
                <a:lnTo>
                  <a:pt x="13724" y="13602"/>
                </a:lnTo>
                <a:lnTo>
                  <a:pt x="13724" y="13456"/>
                </a:lnTo>
                <a:lnTo>
                  <a:pt x="13748" y="13505"/>
                </a:lnTo>
                <a:lnTo>
                  <a:pt x="13821" y="13529"/>
                </a:lnTo>
                <a:lnTo>
                  <a:pt x="13894" y="13553"/>
                </a:lnTo>
                <a:lnTo>
                  <a:pt x="13943" y="13553"/>
                </a:lnTo>
                <a:lnTo>
                  <a:pt x="13991" y="13529"/>
                </a:lnTo>
                <a:lnTo>
                  <a:pt x="14016" y="13505"/>
                </a:lnTo>
                <a:lnTo>
                  <a:pt x="14089" y="13432"/>
                </a:lnTo>
                <a:lnTo>
                  <a:pt x="14137" y="13480"/>
                </a:lnTo>
                <a:lnTo>
                  <a:pt x="14186" y="13505"/>
                </a:lnTo>
                <a:lnTo>
                  <a:pt x="14235" y="13529"/>
                </a:lnTo>
                <a:lnTo>
                  <a:pt x="14308" y="13505"/>
                </a:lnTo>
                <a:lnTo>
                  <a:pt x="14381" y="13480"/>
                </a:lnTo>
                <a:lnTo>
                  <a:pt x="14429" y="13407"/>
                </a:lnTo>
                <a:lnTo>
                  <a:pt x="14502" y="13456"/>
                </a:lnTo>
                <a:lnTo>
                  <a:pt x="14575" y="13480"/>
                </a:lnTo>
                <a:lnTo>
                  <a:pt x="14624" y="13480"/>
                </a:lnTo>
                <a:lnTo>
                  <a:pt x="14673" y="13456"/>
                </a:lnTo>
                <a:lnTo>
                  <a:pt x="14721" y="13432"/>
                </a:lnTo>
                <a:lnTo>
                  <a:pt x="14746" y="13383"/>
                </a:lnTo>
                <a:lnTo>
                  <a:pt x="14770" y="13261"/>
                </a:lnTo>
                <a:lnTo>
                  <a:pt x="14794" y="13164"/>
                </a:lnTo>
                <a:lnTo>
                  <a:pt x="14819" y="13115"/>
                </a:lnTo>
                <a:lnTo>
                  <a:pt x="14819" y="13042"/>
                </a:lnTo>
                <a:lnTo>
                  <a:pt x="14843" y="12969"/>
                </a:lnTo>
                <a:lnTo>
                  <a:pt x="14916" y="12945"/>
                </a:lnTo>
                <a:lnTo>
                  <a:pt x="14965" y="12921"/>
                </a:lnTo>
                <a:lnTo>
                  <a:pt x="14989" y="12872"/>
                </a:lnTo>
                <a:lnTo>
                  <a:pt x="15013" y="12799"/>
                </a:lnTo>
                <a:lnTo>
                  <a:pt x="15038" y="12750"/>
                </a:lnTo>
                <a:lnTo>
                  <a:pt x="15038" y="12702"/>
                </a:lnTo>
                <a:lnTo>
                  <a:pt x="15062" y="12580"/>
                </a:lnTo>
                <a:lnTo>
                  <a:pt x="15086" y="12458"/>
                </a:lnTo>
                <a:lnTo>
                  <a:pt x="15159" y="12239"/>
                </a:lnTo>
                <a:lnTo>
                  <a:pt x="15232" y="12093"/>
                </a:lnTo>
                <a:lnTo>
                  <a:pt x="15281" y="12020"/>
                </a:lnTo>
                <a:lnTo>
                  <a:pt x="15329" y="11923"/>
                </a:lnTo>
                <a:lnTo>
                  <a:pt x="15305" y="11826"/>
                </a:lnTo>
                <a:lnTo>
                  <a:pt x="15256" y="11728"/>
                </a:lnTo>
                <a:lnTo>
                  <a:pt x="15062" y="11534"/>
                </a:lnTo>
                <a:lnTo>
                  <a:pt x="14867" y="11315"/>
                </a:lnTo>
                <a:lnTo>
                  <a:pt x="14575" y="10974"/>
                </a:lnTo>
                <a:lnTo>
                  <a:pt x="14697" y="10828"/>
                </a:lnTo>
                <a:lnTo>
                  <a:pt x="14819" y="10682"/>
                </a:lnTo>
                <a:lnTo>
                  <a:pt x="14867" y="10633"/>
                </a:lnTo>
                <a:lnTo>
                  <a:pt x="14892" y="10706"/>
                </a:lnTo>
                <a:lnTo>
                  <a:pt x="14940" y="10731"/>
                </a:lnTo>
                <a:lnTo>
                  <a:pt x="14989" y="10779"/>
                </a:lnTo>
                <a:lnTo>
                  <a:pt x="15111" y="10779"/>
                </a:lnTo>
                <a:lnTo>
                  <a:pt x="15111" y="10828"/>
                </a:lnTo>
                <a:lnTo>
                  <a:pt x="15159" y="10877"/>
                </a:lnTo>
                <a:lnTo>
                  <a:pt x="15232" y="10925"/>
                </a:lnTo>
                <a:lnTo>
                  <a:pt x="15232" y="11023"/>
                </a:lnTo>
                <a:lnTo>
                  <a:pt x="15256" y="11120"/>
                </a:lnTo>
                <a:lnTo>
                  <a:pt x="15329" y="11193"/>
                </a:lnTo>
                <a:lnTo>
                  <a:pt x="15427" y="11217"/>
                </a:lnTo>
                <a:lnTo>
                  <a:pt x="15524" y="11193"/>
                </a:lnTo>
                <a:lnTo>
                  <a:pt x="15573" y="11120"/>
                </a:lnTo>
                <a:lnTo>
                  <a:pt x="15646" y="11023"/>
                </a:lnTo>
                <a:lnTo>
                  <a:pt x="15621" y="11096"/>
                </a:lnTo>
                <a:lnTo>
                  <a:pt x="15597" y="11169"/>
                </a:lnTo>
                <a:lnTo>
                  <a:pt x="15621" y="11217"/>
                </a:lnTo>
                <a:lnTo>
                  <a:pt x="15646" y="11290"/>
                </a:lnTo>
                <a:lnTo>
                  <a:pt x="15694" y="11315"/>
                </a:lnTo>
                <a:lnTo>
                  <a:pt x="15816" y="11315"/>
                </a:lnTo>
                <a:lnTo>
                  <a:pt x="15889" y="11266"/>
                </a:lnTo>
                <a:lnTo>
                  <a:pt x="15938" y="11217"/>
                </a:lnTo>
                <a:lnTo>
                  <a:pt x="15962" y="11217"/>
                </a:lnTo>
                <a:lnTo>
                  <a:pt x="16108" y="11071"/>
                </a:lnTo>
                <a:lnTo>
                  <a:pt x="16181" y="11047"/>
                </a:lnTo>
                <a:lnTo>
                  <a:pt x="16254" y="10998"/>
                </a:lnTo>
                <a:lnTo>
                  <a:pt x="16327" y="10998"/>
                </a:lnTo>
                <a:lnTo>
                  <a:pt x="16424" y="10974"/>
                </a:lnTo>
                <a:lnTo>
                  <a:pt x="16497" y="10925"/>
                </a:lnTo>
                <a:lnTo>
                  <a:pt x="16765" y="10828"/>
                </a:lnTo>
                <a:lnTo>
                  <a:pt x="17057" y="10731"/>
                </a:lnTo>
                <a:lnTo>
                  <a:pt x="17154" y="10682"/>
                </a:lnTo>
                <a:lnTo>
                  <a:pt x="17203" y="10609"/>
                </a:lnTo>
                <a:lnTo>
                  <a:pt x="17227" y="10585"/>
                </a:lnTo>
                <a:lnTo>
                  <a:pt x="17252" y="10463"/>
                </a:lnTo>
                <a:lnTo>
                  <a:pt x="17300" y="10317"/>
                </a:lnTo>
                <a:lnTo>
                  <a:pt x="17300" y="10049"/>
                </a:lnTo>
                <a:lnTo>
                  <a:pt x="17325" y="9855"/>
                </a:lnTo>
                <a:lnTo>
                  <a:pt x="17349" y="9709"/>
                </a:lnTo>
                <a:lnTo>
                  <a:pt x="17373" y="9563"/>
                </a:lnTo>
                <a:lnTo>
                  <a:pt x="17398" y="9417"/>
                </a:lnTo>
                <a:close/>
                <a:moveTo>
                  <a:pt x="17568" y="8954"/>
                </a:moveTo>
                <a:lnTo>
                  <a:pt x="17325" y="8979"/>
                </a:lnTo>
                <a:lnTo>
                  <a:pt x="17130" y="9027"/>
                </a:lnTo>
                <a:lnTo>
                  <a:pt x="17057" y="9076"/>
                </a:lnTo>
                <a:lnTo>
                  <a:pt x="17008" y="9173"/>
                </a:lnTo>
                <a:lnTo>
                  <a:pt x="16960" y="9271"/>
                </a:lnTo>
                <a:lnTo>
                  <a:pt x="16911" y="9392"/>
                </a:lnTo>
                <a:lnTo>
                  <a:pt x="16887" y="9660"/>
                </a:lnTo>
                <a:lnTo>
                  <a:pt x="16862" y="9782"/>
                </a:lnTo>
                <a:lnTo>
                  <a:pt x="16838" y="9928"/>
                </a:lnTo>
                <a:lnTo>
                  <a:pt x="16814" y="10147"/>
                </a:lnTo>
                <a:lnTo>
                  <a:pt x="16789" y="10341"/>
                </a:lnTo>
                <a:lnTo>
                  <a:pt x="16570" y="10439"/>
                </a:lnTo>
                <a:lnTo>
                  <a:pt x="16351" y="10536"/>
                </a:lnTo>
                <a:lnTo>
                  <a:pt x="16157" y="10414"/>
                </a:lnTo>
                <a:lnTo>
                  <a:pt x="15889" y="10220"/>
                </a:lnTo>
                <a:lnTo>
                  <a:pt x="15792" y="10147"/>
                </a:lnTo>
                <a:lnTo>
                  <a:pt x="15573" y="10001"/>
                </a:lnTo>
                <a:lnTo>
                  <a:pt x="15451" y="9928"/>
                </a:lnTo>
                <a:lnTo>
                  <a:pt x="15305" y="9903"/>
                </a:lnTo>
                <a:lnTo>
                  <a:pt x="15208" y="9879"/>
                </a:lnTo>
                <a:lnTo>
                  <a:pt x="15135" y="9903"/>
                </a:lnTo>
                <a:lnTo>
                  <a:pt x="14989" y="9976"/>
                </a:lnTo>
                <a:lnTo>
                  <a:pt x="14843" y="10074"/>
                </a:lnTo>
                <a:lnTo>
                  <a:pt x="14624" y="10293"/>
                </a:lnTo>
                <a:lnTo>
                  <a:pt x="14502" y="10414"/>
                </a:lnTo>
                <a:lnTo>
                  <a:pt x="14332" y="10609"/>
                </a:lnTo>
                <a:lnTo>
                  <a:pt x="14162" y="10779"/>
                </a:lnTo>
                <a:lnTo>
                  <a:pt x="14113" y="10828"/>
                </a:lnTo>
                <a:lnTo>
                  <a:pt x="14089" y="10877"/>
                </a:lnTo>
                <a:lnTo>
                  <a:pt x="14064" y="10950"/>
                </a:lnTo>
                <a:lnTo>
                  <a:pt x="14089" y="11023"/>
                </a:lnTo>
                <a:lnTo>
                  <a:pt x="14137" y="11120"/>
                </a:lnTo>
                <a:lnTo>
                  <a:pt x="14186" y="11217"/>
                </a:lnTo>
                <a:lnTo>
                  <a:pt x="14332" y="11412"/>
                </a:lnTo>
                <a:lnTo>
                  <a:pt x="14454" y="11534"/>
                </a:lnTo>
                <a:lnTo>
                  <a:pt x="14478" y="11607"/>
                </a:lnTo>
                <a:lnTo>
                  <a:pt x="14648" y="11801"/>
                </a:lnTo>
                <a:lnTo>
                  <a:pt x="14819" y="11996"/>
                </a:lnTo>
                <a:lnTo>
                  <a:pt x="14721" y="12166"/>
                </a:lnTo>
                <a:lnTo>
                  <a:pt x="14721" y="12191"/>
                </a:lnTo>
                <a:lnTo>
                  <a:pt x="14648" y="12361"/>
                </a:lnTo>
                <a:lnTo>
                  <a:pt x="14600" y="12531"/>
                </a:lnTo>
                <a:lnTo>
                  <a:pt x="14381" y="12556"/>
                </a:lnTo>
                <a:lnTo>
                  <a:pt x="14162" y="12580"/>
                </a:lnTo>
                <a:lnTo>
                  <a:pt x="14040" y="12604"/>
                </a:lnTo>
                <a:lnTo>
                  <a:pt x="13991" y="12604"/>
                </a:lnTo>
                <a:lnTo>
                  <a:pt x="13845" y="12653"/>
                </a:lnTo>
                <a:lnTo>
                  <a:pt x="13675" y="12677"/>
                </a:lnTo>
                <a:lnTo>
                  <a:pt x="13553" y="12750"/>
                </a:lnTo>
                <a:lnTo>
                  <a:pt x="13456" y="12823"/>
                </a:lnTo>
                <a:lnTo>
                  <a:pt x="13407" y="12872"/>
                </a:lnTo>
                <a:lnTo>
                  <a:pt x="13334" y="12945"/>
                </a:lnTo>
                <a:lnTo>
                  <a:pt x="13310" y="13018"/>
                </a:lnTo>
                <a:lnTo>
                  <a:pt x="13286" y="13164"/>
                </a:lnTo>
                <a:lnTo>
                  <a:pt x="13286" y="13213"/>
                </a:lnTo>
                <a:lnTo>
                  <a:pt x="13237" y="13699"/>
                </a:lnTo>
                <a:lnTo>
                  <a:pt x="13237" y="13748"/>
                </a:lnTo>
                <a:lnTo>
                  <a:pt x="13237" y="13918"/>
                </a:lnTo>
                <a:lnTo>
                  <a:pt x="13237" y="14113"/>
                </a:lnTo>
                <a:lnTo>
                  <a:pt x="13286" y="14283"/>
                </a:lnTo>
                <a:lnTo>
                  <a:pt x="13310" y="14356"/>
                </a:lnTo>
                <a:lnTo>
                  <a:pt x="13383" y="14405"/>
                </a:lnTo>
                <a:lnTo>
                  <a:pt x="13407" y="14502"/>
                </a:lnTo>
                <a:lnTo>
                  <a:pt x="13480" y="14551"/>
                </a:lnTo>
                <a:lnTo>
                  <a:pt x="13724" y="14648"/>
                </a:lnTo>
                <a:lnTo>
                  <a:pt x="13991" y="14697"/>
                </a:lnTo>
                <a:lnTo>
                  <a:pt x="14259" y="14746"/>
                </a:lnTo>
                <a:lnTo>
                  <a:pt x="14527" y="14770"/>
                </a:lnTo>
                <a:lnTo>
                  <a:pt x="14673" y="14770"/>
                </a:lnTo>
                <a:lnTo>
                  <a:pt x="14697" y="14867"/>
                </a:lnTo>
                <a:lnTo>
                  <a:pt x="14721" y="14916"/>
                </a:lnTo>
                <a:lnTo>
                  <a:pt x="14819" y="15038"/>
                </a:lnTo>
                <a:lnTo>
                  <a:pt x="14916" y="15184"/>
                </a:lnTo>
                <a:lnTo>
                  <a:pt x="14746" y="15330"/>
                </a:lnTo>
                <a:lnTo>
                  <a:pt x="14624" y="15500"/>
                </a:lnTo>
                <a:lnTo>
                  <a:pt x="14575" y="15573"/>
                </a:lnTo>
                <a:lnTo>
                  <a:pt x="14381" y="15816"/>
                </a:lnTo>
                <a:lnTo>
                  <a:pt x="14332" y="15865"/>
                </a:lnTo>
                <a:lnTo>
                  <a:pt x="14235" y="15986"/>
                </a:lnTo>
                <a:lnTo>
                  <a:pt x="14210" y="16059"/>
                </a:lnTo>
                <a:lnTo>
                  <a:pt x="14186" y="16108"/>
                </a:lnTo>
                <a:lnTo>
                  <a:pt x="14210" y="16230"/>
                </a:lnTo>
                <a:lnTo>
                  <a:pt x="14210" y="16303"/>
                </a:lnTo>
                <a:lnTo>
                  <a:pt x="14235" y="16376"/>
                </a:lnTo>
                <a:lnTo>
                  <a:pt x="14283" y="16522"/>
                </a:lnTo>
                <a:lnTo>
                  <a:pt x="14381" y="16643"/>
                </a:lnTo>
                <a:lnTo>
                  <a:pt x="14478" y="16765"/>
                </a:lnTo>
                <a:lnTo>
                  <a:pt x="14527" y="16789"/>
                </a:lnTo>
                <a:lnTo>
                  <a:pt x="14794" y="17081"/>
                </a:lnTo>
                <a:lnTo>
                  <a:pt x="15111" y="17349"/>
                </a:lnTo>
                <a:lnTo>
                  <a:pt x="15183" y="17373"/>
                </a:lnTo>
                <a:lnTo>
                  <a:pt x="15232" y="17398"/>
                </a:lnTo>
                <a:lnTo>
                  <a:pt x="15305" y="17373"/>
                </a:lnTo>
                <a:lnTo>
                  <a:pt x="15354" y="17373"/>
                </a:lnTo>
                <a:lnTo>
                  <a:pt x="15475" y="17349"/>
                </a:lnTo>
                <a:lnTo>
                  <a:pt x="15621" y="17300"/>
                </a:lnTo>
                <a:lnTo>
                  <a:pt x="15840" y="17154"/>
                </a:lnTo>
                <a:lnTo>
                  <a:pt x="15865" y="17130"/>
                </a:lnTo>
                <a:lnTo>
                  <a:pt x="16132" y="16911"/>
                </a:lnTo>
                <a:lnTo>
                  <a:pt x="16376" y="16668"/>
                </a:lnTo>
                <a:lnTo>
                  <a:pt x="16546" y="16741"/>
                </a:lnTo>
                <a:lnTo>
                  <a:pt x="16570" y="16765"/>
                </a:lnTo>
                <a:lnTo>
                  <a:pt x="16619" y="16789"/>
                </a:lnTo>
                <a:lnTo>
                  <a:pt x="16765" y="16862"/>
                </a:lnTo>
                <a:lnTo>
                  <a:pt x="16935" y="16887"/>
                </a:lnTo>
                <a:lnTo>
                  <a:pt x="16935" y="16960"/>
                </a:lnTo>
                <a:lnTo>
                  <a:pt x="16960" y="17033"/>
                </a:lnTo>
                <a:lnTo>
                  <a:pt x="17008" y="17276"/>
                </a:lnTo>
                <a:lnTo>
                  <a:pt x="17033" y="17495"/>
                </a:lnTo>
                <a:lnTo>
                  <a:pt x="17033" y="17617"/>
                </a:lnTo>
                <a:lnTo>
                  <a:pt x="17033" y="17738"/>
                </a:lnTo>
                <a:lnTo>
                  <a:pt x="17033" y="17860"/>
                </a:lnTo>
                <a:lnTo>
                  <a:pt x="17081" y="17982"/>
                </a:lnTo>
                <a:lnTo>
                  <a:pt x="17179" y="18079"/>
                </a:lnTo>
                <a:lnTo>
                  <a:pt x="17203" y="18103"/>
                </a:lnTo>
                <a:lnTo>
                  <a:pt x="17276" y="18152"/>
                </a:lnTo>
                <a:lnTo>
                  <a:pt x="17398" y="18201"/>
                </a:lnTo>
                <a:lnTo>
                  <a:pt x="17592" y="18225"/>
                </a:lnTo>
                <a:lnTo>
                  <a:pt x="17714" y="18201"/>
                </a:lnTo>
                <a:lnTo>
                  <a:pt x="18152" y="18201"/>
                </a:lnTo>
                <a:lnTo>
                  <a:pt x="18541" y="18176"/>
                </a:lnTo>
                <a:lnTo>
                  <a:pt x="18614" y="18176"/>
                </a:lnTo>
                <a:lnTo>
                  <a:pt x="18687" y="18128"/>
                </a:lnTo>
                <a:lnTo>
                  <a:pt x="18736" y="18055"/>
                </a:lnTo>
                <a:lnTo>
                  <a:pt x="18760" y="17982"/>
                </a:lnTo>
                <a:lnTo>
                  <a:pt x="18833" y="17860"/>
                </a:lnTo>
                <a:lnTo>
                  <a:pt x="18882" y="17738"/>
                </a:lnTo>
                <a:lnTo>
                  <a:pt x="18931" y="17471"/>
                </a:lnTo>
                <a:lnTo>
                  <a:pt x="18931" y="17349"/>
                </a:lnTo>
                <a:lnTo>
                  <a:pt x="18931" y="17325"/>
                </a:lnTo>
                <a:lnTo>
                  <a:pt x="18979" y="17081"/>
                </a:lnTo>
                <a:lnTo>
                  <a:pt x="19004" y="16838"/>
                </a:lnTo>
                <a:lnTo>
                  <a:pt x="19125" y="16814"/>
                </a:lnTo>
                <a:lnTo>
                  <a:pt x="19223" y="16789"/>
                </a:lnTo>
                <a:lnTo>
                  <a:pt x="19369" y="16741"/>
                </a:lnTo>
                <a:lnTo>
                  <a:pt x="19466" y="16692"/>
                </a:lnTo>
                <a:lnTo>
                  <a:pt x="19661" y="16838"/>
                </a:lnTo>
                <a:lnTo>
                  <a:pt x="19758" y="16911"/>
                </a:lnTo>
                <a:lnTo>
                  <a:pt x="20074" y="17130"/>
                </a:lnTo>
                <a:lnTo>
                  <a:pt x="20391" y="17349"/>
                </a:lnTo>
                <a:lnTo>
                  <a:pt x="20464" y="17398"/>
                </a:lnTo>
                <a:lnTo>
                  <a:pt x="20512" y="17398"/>
                </a:lnTo>
                <a:lnTo>
                  <a:pt x="20585" y="17373"/>
                </a:lnTo>
                <a:lnTo>
                  <a:pt x="20658" y="17349"/>
                </a:lnTo>
                <a:lnTo>
                  <a:pt x="20707" y="17276"/>
                </a:lnTo>
                <a:lnTo>
                  <a:pt x="20756" y="17203"/>
                </a:lnTo>
                <a:lnTo>
                  <a:pt x="20999" y="16984"/>
                </a:lnTo>
                <a:lnTo>
                  <a:pt x="21145" y="16814"/>
                </a:lnTo>
                <a:lnTo>
                  <a:pt x="21413" y="16570"/>
                </a:lnTo>
                <a:lnTo>
                  <a:pt x="21632" y="16278"/>
                </a:lnTo>
                <a:lnTo>
                  <a:pt x="21680" y="16230"/>
                </a:lnTo>
                <a:lnTo>
                  <a:pt x="21680" y="16157"/>
                </a:lnTo>
                <a:lnTo>
                  <a:pt x="21680" y="16084"/>
                </a:lnTo>
                <a:lnTo>
                  <a:pt x="21656" y="15986"/>
                </a:lnTo>
                <a:lnTo>
                  <a:pt x="21486" y="15670"/>
                </a:lnTo>
                <a:lnTo>
                  <a:pt x="21267" y="15403"/>
                </a:lnTo>
                <a:lnTo>
                  <a:pt x="21145" y="15232"/>
                </a:lnTo>
                <a:lnTo>
                  <a:pt x="20975" y="15086"/>
                </a:lnTo>
                <a:lnTo>
                  <a:pt x="21096" y="14867"/>
                </a:lnTo>
                <a:lnTo>
                  <a:pt x="21169" y="14648"/>
                </a:lnTo>
                <a:lnTo>
                  <a:pt x="21291" y="14673"/>
                </a:lnTo>
                <a:lnTo>
                  <a:pt x="21510" y="14648"/>
                </a:lnTo>
                <a:lnTo>
                  <a:pt x="21753" y="14648"/>
                </a:lnTo>
                <a:lnTo>
                  <a:pt x="21997" y="14624"/>
                </a:lnTo>
                <a:lnTo>
                  <a:pt x="22264" y="14600"/>
                </a:lnTo>
                <a:lnTo>
                  <a:pt x="22362" y="14551"/>
                </a:lnTo>
                <a:lnTo>
                  <a:pt x="22410" y="14478"/>
                </a:lnTo>
                <a:lnTo>
                  <a:pt x="22459" y="14429"/>
                </a:lnTo>
                <a:lnTo>
                  <a:pt x="22508" y="14381"/>
                </a:lnTo>
                <a:lnTo>
                  <a:pt x="22532" y="14332"/>
                </a:lnTo>
                <a:lnTo>
                  <a:pt x="22532" y="14259"/>
                </a:lnTo>
                <a:lnTo>
                  <a:pt x="22532" y="13845"/>
                </a:lnTo>
                <a:lnTo>
                  <a:pt x="22532" y="13456"/>
                </a:lnTo>
                <a:lnTo>
                  <a:pt x="22508" y="13067"/>
                </a:lnTo>
                <a:lnTo>
                  <a:pt x="22508" y="13018"/>
                </a:lnTo>
                <a:lnTo>
                  <a:pt x="22459" y="12945"/>
                </a:lnTo>
                <a:lnTo>
                  <a:pt x="22410" y="12921"/>
                </a:lnTo>
                <a:lnTo>
                  <a:pt x="22362" y="12896"/>
                </a:lnTo>
                <a:lnTo>
                  <a:pt x="22313" y="12823"/>
                </a:lnTo>
                <a:lnTo>
                  <a:pt x="22264" y="12750"/>
                </a:lnTo>
                <a:lnTo>
                  <a:pt x="22118" y="12677"/>
                </a:lnTo>
                <a:lnTo>
                  <a:pt x="21948" y="12629"/>
                </a:lnTo>
                <a:lnTo>
                  <a:pt x="21802" y="12604"/>
                </a:lnTo>
                <a:lnTo>
                  <a:pt x="21778" y="12604"/>
                </a:lnTo>
                <a:lnTo>
                  <a:pt x="21510" y="12556"/>
                </a:lnTo>
                <a:lnTo>
                  <a:pt x="21218" y="12556"/>
                </a:lnTo>
                <a:lnTo>
                  <a:pt x="21169" y="12337"/>
                </a:lnTo>
                <a:lnTo>
                  <a:pt x="21169" y="12288"/>
                </a:lnTo>
                <a:lnTo>
                  <a:pt x="21121" y="12093"/>
                </a:lnTo>
                <a:lnTo>
                  <a:pt x="21048" y="11923"/>
                </a:lnTo>
                <a:lnTo>
                  <a:pt x="21121" y="11826"/>
                </a:lnTo>
                <a:lnTo>
                  <a:pt x="21145" y="11777"/>
                </a:lnTo>
                <a:lnTo>
                  <a:pt x="21242" y="11655"/>
                </a:lnTo>
                <a:lnTo>
                  <a:pt x="21413" y="11412"/>
                </a:lnTo>
                <a:lnTo>
                  <a:pt x="21607" y="11169"/>
                </a:lnTo>
                <a:lnTo>
                  <a:pt x="21656" y="11120"/>
                </a:lnTo>
                <a:lnTo>
                  <a:pt x="21680" y="11071"/>
                </a:lnTo>
                <a:lnTo>
                  <a:pt x="21680" y="10998"/>
                </a:lnTo>
                <a:lnTo>
                  <a:pt x="21680" y="10950"/>
                </a:lnTo>
                <a:lnTo>
                  <a:pt x="21656" y="10925"/>
                </a:lnTo>
                <a:lnTo>
                  <a:pt x="21680" y="10901"/>
                </a:lnTo>
                <a:lnTo>
                  <a:pt x="21656" y="10804"/>
                </a:lnTo>
                <a:lnTo>
                  <a:pt x="21632" y="10731"/>
                </a:lnTo>
                <a:lnTo>
                  <a:pt x="21510" y="10609"/>
                </a:lnTo>
                <a:lnTo>
                  <a:pt x="21486" y="10560"/>
                </a:lnTo>
                <a:lnTo>
                  <a:pt x="21315" y="10390"/>
                </a:lnTo>
                <a:lnTo>
                  <a:pt x="21145" y="10244"/>
                </a:lnTo>
                <a:lnTo>
                  <a:pt x="21145" y="10220"/>
                </a:lnTo>
                <a:lnTo>
                  <a:pt x="21023" y="10122"/>
                </a:lnTo>
                <a:lnTo>
                  <a:pt x="20877" y="10001"/>
                </a:lnTo>
                <a:lnTo>
                  <a:pt x="20731" y="9928"/>
                </a:lnTo>
                <a:lnTo>
                  <a:pt x="20634" y="9903"/>
                </a:lnTo>
                <a:lnTo>
                  <a:pt x="20561" y="9879"/>
                </a:lnTo>
                <a:lnTo>
                  <a:pt x="20488" y="9903"/>
                </a:lnTo>
                <a:lnTo>
                  <a:pt x="20464" y="9903"/>
                </a:lnTo>
                <a:lnTo>
                  <a:pt x="20391" y="9928"/>
                </a:lnTo>
                <a:lnTo>
                  <a:pt x="20220" y="10001"/>
                </a:lnTo>
                <a:lnTo>
                  <a:pt x="20074" y="10098"/>
                </a:lnTo>
                <a:lnTo>
                  <a:pt x="19807" y="10293"/>
                </a:lnTo>
                <a:lnTo>
                  <a:pt x="19709" y="10341"/>
                </a:lnTo>
                <a:lnTo>
                  <a:pt x="19515" y="10487"/>
                </a:lnTo>
                <a:lnTo>
                  <a:pt x="19296" y="10390"/>
                </a:lnTo>
                <a:lnTo>
                  <a:pt x="19052" y="10341"/>
                </a:lnTo>
                <a:lnTo>
                  <a:pt x="19004" y="10098"/>
                </a:lnTo>
                <a:lnTo>
                  <a:pt x="19028" y="10025"/>
                </a:lnTo>
                <a:lnTo>
                  <a:pt x="19004" y="9976"/>
                </a:lnTo>
                <a:lnTo>
                  <a:pt x="18979" y="9903"/>
                </a:lnTo>
                <a:lnTo>
                  <a:pt x="18955" y="9782"/>
                </a:lnTo>
                <a:lnTo>
                  <a:pt x="18931" y="9563"/>
                </a:lnTo>
                <a:lnTo>
                  <a:pt x="18882" y="9319"/>
                </a:lnTo>
                <a:lnTo>
                  <a:pt x="18906" y="9246"/>
                </a:lnTo>
                <a:lnTo>
                  <a:pt x="18906" y="9149"/>
                </a:lnTo>
                <a:lnTo>
                  <a:pt x="18882" y="9100"/>
                </a:lnTo>
                <a:lnTo>
                  <a:pt x="18833" y="9052"/>
                </a:lnTo>
                <a:lnTo>
                  <a:pt x="18785" y="9027"/>
                </a:lnTo>
                <a:lnTo>
                  <a:pt x="18712" y="9003"/>
                </a:lnTo>
                <a:lnTo>
                  <a:pt x="18444" y="8979"/>
                </a:lnTo>
                <a:lnTo>
                  <a:pt x="17957" y="8979"/>
                </a:lnTo>
                <a:lnTo>
                  <a:pt x="17836" y="895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25;p50"/>
          <p:cNvSpPr/>
          <p:nvPr/>
        </p:nvSpPr>
        <p:spPr>
          <a:xfrm>
            <a:off x="6638519" y="655835"/>
            <a:ext cx="586881" cy="556277"/>
          </a:xfrm>
          <a:custGeom>
            <a:avLst/>
            <a:gdLst/>
            <a:ahLst/>
            <a:cxnLst/>
            <a:rect l="l" t="t" r="r" b="b"/>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57;p50"/>
          <p:cNvSpPr/>
          <p:nvPr/>
        </p:nvSpPr>
        <p:spPr>
          <a:xfrm>
            <a:off x="7611222" y="1550964"/>
            <a:ext cx="726348" cy="1095664"/>
          </a:xfrm>
          <a:custGeom>
            <a:avLst/>
            <a:gdLst/>
            <a:ahLst/>
            <a:cxnLst/>
            <a:rect l="l" t="t" r="r" b="b"/>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7;p22"/>
          <p:cNvSpPr/>
          <p:nvPr/>
        </p:nvSpPr>
        <p:spPr>
          <a:xfrm>
            <a:off x="5943370" y="496939"/>
            <a:ext cx="327032" cy="31779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9" name="Google Shape;107;p22"/>
          <p:cNvSpPr/>
          <p:nvPr/>
        </p:nvSpPr>
        <p:spPr>
          <a:xfrm>
            <a:off x="7225400" y="-35393"/>
            <a:ext cx="327032" cy="31779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p:cTn id="7" dur="1000" fill="hold"/>
                                        <p:tgtEl>
                                          <p:spTgt spid="77"/>
                                        </p:tgtEl>
                                        <p:attrNameLst>
                                          <p:attrName>ppt_w</p:attrName>
                                        </p:attrNameLst>
                                      </p:cBhvr>
                                      <p:tavLst>
                                        <p:tav tm="0">
                                          <p:val>
                                            <p:fltVal val="0"/>
                                          </p:val>
                                        </p:tav>
                                        <p:tav tm="100000">
                                          <p:val>
                                            <p:strVal val="#ppt_w"/>
                                          </p:val>
                                        </p:tav>
                                      </p:tavLst>
                                    </p:anim>
                                    <p:anim calcmode="lin" valueType="num">
                                      <p:cBhvr>
                                        <p:cTn id="8" dur="1000" fill="hold"/>
                                        <p:tgtEl>
                                          <p:spTgt spid="77"/>
                                        </p:tgtEl>
                                        <p:attrNameLst>
                                          <p:attrName>ppt_h</p:attrName>
                                        </p:attrNameLst>
                                      </p:cBhvr>
                                      <p:tavLst>
                                        <p:tav tm="0">
                                          <p:val>
                                            <p:fltVal val="0"/>
                                          </p:val>
                                        </p:tav>
                                        <p:tav tm="100000">
                                          <p:val>
                                            <p:strVal val="#ppt_h"/>
                                          </p:val>
                                        </p:tav>
                                      </p:tavLst>
                                    </p:anim>
                                    <p:anim calcmode="lin" valueType="num">
                                      <p:cBhvr>
                                        <p:cTn id="9" dur="1000" fill="hold"/>
                                        <p:tgtEl>
                                          <p:spTgt spid="77"/>
                                        </p:tgtEl>
                                        <p:attrNameLst>
                                          <p:attrName>style.rotation</p:attrName>
                                        </p:attrNameLst>
                                      </p:cBhvr>
                                      <p:tavLst>
                                        <p:tav tm="0">
                                          <p:val>
                                            <p:fltVal val="90"/>
                                          </p:val>
                                        </p:tav>
                                        <p:tav tm="100000">
                                          <p:val>
                                            <p:fltVal val="0"/>
                                          </p:val>
                                        </p:tav>
                                      </p:tavLst>
                                    </p:anim>
                                    <p:animEffect transition="in" filter="fade">
                                      <p:cBhvr>
                                        <p:cTn id="10" dur="10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06" y="1430"/>
            <a:ext cx="9161106" cy="5142070"/>
          </a:xfrm>
          <a:prstGeom prst="rect">
            <a:avLst/>
          </a:prstGeom>
        </p:spPr>
      </p:pic>
      <p:sp>
        <p:nvSpPr>
          <p:cNvPr id="218" name="Google Shape;218;p33"/>
          <p:cNvSpPr txBox="1">
            <a:spLocks noGrp="1"/>
          </p:cNvSpPr>
          <p:nvPr>
            <p:ph type="title"/>
          </p:nvPr>
        </p:nvSpPr>
        <p:spPr>
          <a:xfrm>
            <a:off x="-749165" y="655729"/>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4000" dirty="0">
                <a:solidFill>
                  <a:srgbClr val="FF0000"/>
                </a:solidFill>
              </a:rPr>
              <a:t>NỘI DUNG</a:t>
            </a:r>
            <a:endParaRPr sz="4000" dirty="0">
              <a:solidFill>
                <a:srgbClr val="FF0000"/>
              </a:solidFill>
            </a:endParaRPr>
          </a:p>
        </p:txBody>
      </p:sp>
      <p:sp>
        <p:nvSpPr>
          <p:cNvPr id="219" name="Google Shape;219;p33"/>
          <p:cNvSpPr txBox="1">
            <a:spLocks noGrp="1"/>
          </p:cNvSpPr>
          <p:nvPr>
            <p:ph type="body" idx="1"/>
          </p:nvPr>
        </p:nvSpPr>
        <p:spPr>
          <a:xfrm>
            <a:off x="135168" y="1324265"/>
            <a:ext cx="1786500" cy="12480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US" sz="2400" b="1" dirty="0">
                <a:solidFill>
                  <a:schemeClr val="accent4">
                    <a:lumMod val="75000"/>
                  </a:schemeClr>
                </a:solidFill>
              </a:rPr>
              <a:t>1. </a:t>
            </a:r>
            <a:r>
              <a:rPr lang="vi-VN" sz="2400" b="1" dirty="0">
                <a:solidFill>
                  <a:schemeClr val="accent1">
                    <a:lumMod val="75000"/>
                  </a:schemeClr>
                </a:solidFill>
              </a:rPr>
              <a:t>Giới thiệu chung về arduino</a:t>
            </a:r>
            <a:r>
              <a:rPr lang="en" sz="2400" dirty="0">
                <a:solidFill>
                  <a:schemeClr val="accent1">
                    <a:lumMod val="75000"/>
                  </a:schemeClr>
                </a:solidFill>
              </a:rPr>
              <a:t> </a:t>
            </a:r>
            <a:endParaRPr sz="2400" b="1" dirty="0">
              <a:solidFill>
                <a:schemeClr val="accent1">
                  <a:lumMod val="75000"/>
                </a:schemeClr>
              </a:solidFill>
            </a:endParaRPr>
          </a:p>
        </p:txBody>
      </p:sp>
      <p:sp>
        <p:nvSpPr>
          <p:cNvPr id="220" name="Google Shape;220;p33"/>
          <p:cNvSpPr txBox="1">
            <a:spLocks noGrp="1"/>
          </p:cNvSpPr>
          <p:nvPr>
            <p:ph type="body" idx="2"/>
          </p:nvPr>
        </p:nvSpPr>
        <p:spPr>
          <a:xfrm>
            <a:off x="1921668" y="1519677"/>
            <a:ext cx="2064787" cy="857175"/>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US" sz="2400" b="1" dirty="0">
                <a:solidFill>
                  <a:schemeClr val="accent4">
                    <a:lumMod val="75000"/>
                  </a:schemeClr>
                </a:solidFill>
              </a:rPr>
              <a:t>2. </a:t>
            </a:r>
            <a:r>
              <a:rPr lang="vi-VN" sz="2400" b="1" dirty="0">
                <a:solidFill>
                  <a:schemeClr val="accent1">
                    <a:lumMod val="75000"/>
                  </a:schemeClr>
                </a:solidFill>
              </a:rPr>
              <a:t>Arduino </a:t>
            </a:r>
          </a:p>
          <a:p>
            <a:pPr marL="0" lvl="0" indent="0" algn="ctr" rtl="0">
              <a:spcBef>
                <a:spcPts val="600"/>
              </a:spcBef>
              <a:spcAft>
                <a:spcPts val="0"/>
              </a:spcAft>
              <a:buNone/>
            </a:pPr>
            <a:r>
              <a:rPr lang="vi-VN" sz="2400" b="1" dirty="0">
                <a:solidFill>
                  <a:schemeClr val="accent1">
                    <a:lumMod val="75000"/>
                  </a:schemeClr>
                </a:solidFill>
              </a:rPr>
              <a:t>UNO R3</a:t>
            </a:r>
            <a:endParaRPr lang="en" sz="2400" b="1" dirty="0">
              <a:solidFill>
                <a:schemeClr val="accent1">
                  <a:lumMod val="75000"/>
                </a:schemeClr>
              </a:solidFill>
            </a:endParaRPr>
          </a:p>
        </p:txBody>
      </p:sp>
      <p:sp>
        <p:nvSpPr>
          <p:cNvPr id="221" name="Google Shape;221;p33"/>
          <p:cNvSpPr txBox="1">
            <a:spLocks noGrp="1"/>
          </p:cNvSpPr>
          <p:nvPr>
            <p:ph type="body" idx="3"/>
          </p:nvPr>
        </p:nvSpPr>
        <p:spPr>
          <a:xfrm>
            <a:off x="4157424" y="1723182"/>
            <a:ext cx="2126275" cy="1248000"/>
          </a:xfrm>
          <a:prstGeom prst="rect">
            <a:avLst/>
          </a:prstGeom>
        </p:spPr>
        <p:txBody>
          <a:bodyPr spcFirstLastPara="1" wrap="square" lIns="0" tIns="0" rIns="0" bIns="0" anchor="t" anchorCtr="0">
            <a:noAutofit/>
          </a:bodyPr>
          <a:lstStyle/>
          <a:p>
            <a:pPr marL="0" lvl="0" indent="0" algn="ctr">
              <a:buNone/>
            </a:pPr>
            <a:r>
              <a:rPr lang="en-US" sz="2400" b="1" dirty="0">
                <a:solidFill>
                  <a:schemeClr val="accent4">
                    <a:lumMod val="75000"/>
                  </a:schemeClr>
                </a:solidFill>
              </a:rPr>
              <a:t>3. </a:t>
            </a:r>
            <a:r>
              <a:rPr lang="en-US" sz="2400" b="1" dirty="0">
                <a:solidFill>
                  <a:schemeClr val="accent1">
                    <a:lumMod val="75000"/>
                  </a:schemeClr>
                </a:solidFill>
              </a:rPr>
              <a:t>Cảm Biến Siêu Âm Ultrasonic</a:t>
            </a:r>
            <a:r>
              <a:rPr lang="vi-VN" sz="2400" b="1" dirty="0">
                <a:solidFill>
                  <a:schemeClr val="accent1">
                    <a:lumMod val="75000"/>
                  </a:schemeClr>
                </a:solidFill>
              </a:rPr>
              <a:t>   </a:t>
            </a:r>
            <a:r>
              <a:rPr lang="en-US" sz="2400" b="1" dirty="0">
                <a:solidFill>
                  <a:schemeClr val="accent1">
                    <a:lumMod val="75000"/>
                  </a:schemeClr>
                </a:solidFill>
              </a:rPr>
              <a:t>HC-SR04</a:t>
            </a:r>
            <a:endParaRPr sz="2400" b="1" dirty="0">
              <a:solidFill>
                <a:schemeClr val="accent1">
                  <a:lumMod val="75000"/>
                </a:schemeClr>
              </a:solidFill>
            </a:endParaRPr>
          </a:p>
        </p:txBody>
      </p:sp>
      <p:sp>
        <p:nvSpPr>
          <p:cNvPr id="222" name="Google Shape;222;p33"/>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223" name="Google Shape;223;p33"/>
          <p:cNvSpPr txBox="1">
            <a:spLocks noGrp="1"/>
          </p:cNvSpPr>
          <p:nvPr>
            <p:ph type="body" idx="1"/>
          </p:nvPr>
        </p:nvSpPr>
        <p:spPr>
          <a:xfrm>
            <a:off x="6454668" y="1919903"/>
            <a:ext cx="2381251" cy="1248000"/>
          </a:xfrm>
          <a:prstGeom prst="rect">
            <a:avLst/>
          </a:prstGeom>
        </p:spPr>
        <p:txBody>
          <a:bodyPr spcFirstLastPara="1" wrap="square" lIns="0" tIns="0" rIns="0" bIns="0" anchor="t" anchorCtr="0">
            <a:noAutofit/>
          </a:bodyPr>
          <a:lstStyle/>
          <a:p>
            <a:pPr marL="0" indent="0" algn="ctr">
              <a:buNone/>
            </a:pPr>
            <a:r>
              <a:rPr lang="en-US" sz="2400" b="1" dirty="0">
                <a:solidFill>
                  <a:schemeClr val="accent4">
                    <a:lumMod val="75000"/>
                  </a:schemeClr>
                </a:solidFill>
              </a:rPr>
              <a:t>4. </a:t>
            </a:r>
            <a:r>
              <a:rPr lang="en-US" sz="2400" b="1" dirty="0">
                <a:solidFill>
                  <a:schemeClr val="accent1">
                    <a:lumMod val="75000"/>
                  </a:schemeClr>
                </a:solidFill>
              </a:rPr>
              <a:t>Module đèn giao thông LED</a:t>
            </a:r>
            <a:r>
              <a:rPr lang="vi-VN" sz="2400" b="1" dirty="0">
                <a:solidFill>
                  <a:schemeClr val="accent1">
                    <a:lumMod val="75000"/>
                  </a:schemeClr>
                </a:solidFill>
              </a:rPr>
              <a:t>                 </a:t>
            </a:r>
            <a:r>
              <a:rPr lang="en-US" sz="2400" b="1" dirty="0">
                <a:solidFill>
                  <a:schemeClr val="accent1">
                    <a:lumMod val="75000"/>
                  </a:schemeClr>
                </a:solidFill>
              </a:rPr>
              <a:t>3 màu-TH210</a:t>
            </a:r>
            <a:endParaRPr lang="en-US" sz="2400" dirty="0">
              <a:solidFill>
                <a:schemeClr val="accent1">
                  <a:lumMod val="75000"/>
                </a:schemeClr>
              </a:solidFill>
            </a:endParaRPr>
          </a:p>
          <a:p>
            <a:pPr marL="0" lvl="0" indent="0" algn="ctr" rtl="0">
              <a:spcBef>
                <a:spcPts val="600"/>
              </a:spcBef>
              <a:spcAft>
                <a:spcPts val="0"/>
              </a:spcAft>
              <a:buNone/>
            </a:pPr>
            <a:endParaRPr lang="en" sz="2400" b="1" dirty="0">
              <a:solidFill>
                <a:schemeClr val="accent1">
                  <a:lumMod val="75000"/>
                </a:schemeClr>
              </a:solidFill>
            </a:endParaRPr>
          </a:p>
        </p:txBody>
      </p:sp>
      <p:sp>
        <p:nvSpPr>
          <p:cNvPr id="224" name="Google Shape;224;p33"/>
          <p:cNvSpPr txBox="1">
            <a:spLocks noGrp="1"/>
          </p:cNvSpPr>
          <p:nvPr>
            <p:ph type="body" idx="2"/>
          </p:nvPr>
        </p:nvSpPr>
        <p:spPr>
          <a:xfrm>
            <a:off x="406447" y="2795300"/>
            <a:ext cx="2690525" cy="1248000"/>
          </a:xfrm>
          <a:prstGeom prst="rect">
            <a:avLst/>
          </a:prstGeom>
        </p:spPr>
        <p:txBody>
          <a:bodyPr spcFirstLastPara="1" wrap="square" lIns="0" tIns="0" rIns="0" bIns="0" anchor="t" anchorCtr="0">
            <a:noAutofit/>
          </a:bodyPr>
          <a:lstStyle/>
          <a:p>
            <a:pPr marL="0" lvl="0" indent="0" algn="ctr">
              <a:buNone/>
            </a:pPr>
            <a:r>
              <a:rPr lang="en-US" sz="2400" b="1" dirty="0">
                <a:solidFill>
                  <a:schemeClr val="accent4">
                    <a:lumMod val="75000"/>
                  </a:schemeClr>
                </a:solidFill>
              </a:rPr>
              <a:t>5. </a:t>
            </a:r>
            <a:r>
              <a:rPr lang="en-US" sz="2400" b="1" dirty="0">
                <a:solidFill>
                  <a:schemeClr val="accent1">
                    <a:lumMod val="75000"/>
                  </a:schemeClr>
                </a:solidFill>
              </a:rPr>
              <a:t>Mạch Hiển Thị 4 Led 7 Đoạn 74HC595</a:t>
            </a:r>
            <a:endParaRPr sz="2400" b="1" dirty="0">
              <a:solidFill>
                <a:schemeClr val="accent1">
                  <a:lumMod val="75000"/>
                </a:schemeClr>
              </a:solidFill>
            </a:endParaRPr>
          </a:p>
        </p:txBody>
      </p:sp>
      <p:sp>
        <p:nvSpPr>
          <p:cNvPr id="11" name="Google Shape;567;p50"/>
          <p:cNvSpPr/>
          <p:nvPr/>
        </p:nvSpPr>
        <p:spPr>
          <a:xfrm>
            <a:off x="7989737" y="3352905"/>
            <a:ext cx="897087" cy="1293895"/>
          </a:xfrm>
          <a:custGeom>
            <a:avLst/>
            <a:gdLst/>
            <a:ahLst/>
            <a:cxnLst/>
            <a:rect l="l" t="t" r="r" b="b"/>
            <a:pathLst>
              <a:path w="16863" h="20878" extrusionOk="0">
                <a:moveTo>
                  <a:pt x="974" y="1801"/>
                </a:moveTo>
                <a:lnTo>
                  <a:pt x="1144" y="1825"/>
                </a:lnTo>
                <a:lnTo>
                  <a:pt x="1314" y="1874"/>
                </a:lnTo>
                <a:lnTo>
                  <a:pt x="1436" y="1874"/>
                </a:lnTo>
                <a:lnTo>
                  <a:pt x="1460" y="2093"/>
                </a:lnTo>
                <a:lnTo>
                  <a:pt x="1485" y="2774"/>
                </a:lnTo>
                <a:lnTo>
                  <a:pt x="1387" y="2750"/>
                </a:lnTo>
                <a:lnTo>
                  <a:pt x="1314" y="2774"/>
                </a:lnTo>
                <a:lnTo>
                  <a:pt x="1241" y="2798"/>
                </a:lnTo>
                <a:lnTo>
                  <a:pt x="901" y="3042"/>
                </a:lnTo>
                <a:lnTo>
                  <a:pt x="560" y="3309"/>
                </a:lnTo>
                <a:lnTo>
                  <a:pt x="511" y="3358"/>
                </a:lnTo>
                <a:lnTo>
                  <a:pt x="511" y="2847"/>
                </a:lnTo>
                <a:lnTo>
                  <a:pt x="536" y="2823"/>
                </a:lnTo>
                <a:lnTo>
                  <a:pt x="706" y="2725"/>
                </a:lnTo>
                <a:lnTo>
                  <a:pt x="852" y="2604"/>
                </a:lnTo>
                <a:lnTo>
                  <a:pt x="1193" y="2409"/>
                </a:lnTo>
                <a:lnTo>
                  <a:pt x="1290" y="2360"/>
                </a:lnTo>
                <a:lnTo>
                  <a:pt x="1339" y="2287"/>
                </a:lnTo>
                <a:lnTo>
                  <a:pt x="1436" y="2117"/>
                </a:lnTo>
                <a:lnTo>
                  <a:pt x="1460" y="2093"/>
                </a:lnTo>
                <a:lnTo>
                  <a:pt x="1436" y="2044"/>
                </a:lnTo>
                <a:lnTo>
                  <a:pt x="1412" y="2020"/>
                </a:lnTo>
                <a:lnTo>
                  <a:pt x="1290" y="1995"/>
                </a:lnTo>
                <a:lnTo>
                  <a:pt x="1168" y="1995"/>
                </a:lnTo>
                <a:lnTo>
                  <a:pt x="998" y="2068"/>
                </a:lnTo>
                <a:lnTo>
                  <a:pt x="828" y="2166"/>
                </a:lnTo>
                <a:lnTo>
                  <a:pt x="657" y="2287"/>
                </a:lnTo>
                <a:lnTo>
                  <a:pt x="487" y="2409"/>
                </a:lnTo>
                <a:lnTo>
                  <a:pt x="487" y="2093"/>
                </a:lnTo>
                <a:lnTo>
                  <a:pt x="438" y="1801"/>
                </a:lnTo>
                <a:lnTo>
                  <a:pt x="609" y="1825"/>
                </a:lnTo>
                <a:lnTo>
                  <a:pt x="974" y="1801"/>
                </a:lnTo>
                <a:close/>
                <a:moveTo>
                  <a:pt x="13237" y="803"/>
                </a:moveTo>
                <a:lnTo>
                  <a:pt x="13383" y="949"/>
                </a:lnTo>
                <a:lnTo>
                  <a:pt x="13651" y="1192"/>
                </a:lnTo>
                <a:lnTo>
                  <a:pt x="13943" y="1436"/>
                </a:lnTo>
                <a:lnTo>
                  <a:pt x="14210" y="1655"/>
                </a:lnTo>
                <a:lnTo>
                  <a:pt x="14454" y="1922"/>
                </a:lnTo>
                <a:lnTo>
                  <a:pt x="14697" y="2214"/>
                </a:lnTo>
                <a:lnTo>
                  <a:pt x="14965" y="2482"/>
                </a:lnTo>
                <a:lnTo>
                  <a:pt x="15500" y="3017"/>
                </a:lnTo>
                <a:lnTo>
                  <a:pt x="15646" y="3188"/>
                </a:lnTo>
                <a:lnTo>
                  <a:pt x="15792" y="3382"/>
                </a:lnTo>
                <a:lnTo>
                  <a:pt x="15938" y="3577"/>
                </a:lnTo>
                <a:lnTo>
                  <a:pt x="16084" y="3772"/>
                </a:lnTo>
                <a:lnTo>
                  <a:pt x="15743" y="3796"/>
                </a:lnTo>
                <a:lnTo>
                  <a:pt x="15403" y="3820"/>
                </a:lnTo>
                <a:lnTo>
                  <a:pt x="14697" y="3820"/>
                </a:lnTo>
                <a:lnTo>
                  <a:pt x="14016" y="3796"/>
                </a:lnTo>
                <a:lnTo>
                  <a:pt x="13651" y="3772"/>
                </a:lnTo>
                <a:lnTo>
                  <a:pt x="13310" y="3820"/>
                </a:lnTo>
                <a:lnTo>
                  <a:pt x="13261" y="3042"/>
                </a:lnTo>
                <a:lnTo>
                  <a:pt x="13188" y="2239"/>
                </a:lnTo>
                <a:lnTo>
                  <a:pt x="13188" y="1874"/>
                </a:lnTo>
                <a:lnTo>
                  <a:pt x="13188" y="1533"/>
                </a:lnTo>
                <a:lnTo>
                  <a:pt x="13237" y="803"/>
                </a:lnTo>
                <a:close/>
                <a:moveTo>
                  <a:pt x="1509" y="3163"/>
                </a:moveTo>
                <a:lnTo>
                  <a:pt x="1533" y="3455"/>
                </a:lnTo>
                <a:lnTo>
                  <a:pt x="1363" y="3553"/>
                </a:lnTo>
                <a:lnTo>
                  <a:pt x="1193" y="3650"/>
                </a:lnTo>
                <a:lnTo>
                  <a:pt x="901" y="3918"/>
                </a:lnTo>
                <a:lnTo>
                  <a:pt x="706" y="4064"/>
                </a:lnTo>
                <a:lnTo>
                  <a:pt x="511" y="4210"/>
                </a:lnTo>
                <a:lnTo>
                  <a:pt x="511" y="3845"/>
                </a:lnTo>
                <a:lnTo>
                  <a:pt x="511" y="3747"/>
                </a:lnTo>
                <a:lnTo>
                  <a:pt x="657" y="3699"/>
                </a:lnTo>
                <a:lnTo>
                  <a:pt x="803" y="3626"/>
                </a:lnTo>
                <a:lnTo>
                  <a:pt x="1047" y="3455"/>
                </a:lnTo>
                <a:lnTo>
                  <a:pt x="1387" y="3236"/>
                </a:lnTo>
                <a:lnTo>
                  <a:pt x="1509" y="3163"/>
                </a:lnTo>
                <a:close/>
                <a:moveTo>
                  <a:pt x="1533" y="3942"/>
                </a:moveTo>
                <a:lnTo>
                  <a:pt x="1533" y="4404"/>
                </a:lnTo>
                <a:lnTo>
                  <a:pt x="1533" y="4526"/>
                </a:lnTo>
                <a:lnTo>
                  <a:pt x="1168" y="4745"/>
                </a:lnTo>
                <a:lnTo>
                  <a:pt x="828" y="4988"/>
                </a:lnTo>
                <a:lnTo>
                  <a:pt x="657" y="5086"/>
                </a:lnTo>
                <a:lnTo>
                  <a:pt x="511" y="5232"/>
                </a:lnTo>
                <a:lnTo>
                  <a:pt x="511" y="4648"/>
                </a:lnTo>
                <a:lnTo>
                  <a:pt x="657" y="4575"/>
                </a:lnTo>
                <a:lnTo>
                  <a:pt x="803" y="4477"/>
                </a:lnTo>
                <a:lnTo>
                  <a:pt x="1095" y="4258"/>
                </a:lnTo>
                <a:lnTo>
                  <a:pt x="1533" y="3942"/>
                </a:lnTo>
                <a:close/>
                <a:moveTo>
                  <a:pt x="1509" y="4964"/>
                </a:moveTo>
                <a:lnTo>
                  <a:pt x="1485" y="5378"/>
                </a:lnTo>
                <a:lnTo>
                  <a:pt x="1363" y="5451"/>
                </a:lnTo>
                <a:lnTo>
                  <a:pt x="1217" y="5548"/>
                </a:lnTo>
                <a:lnTo>
                  <a:pt x="998" y="5767"/>
                </a:lnTo>
                <a:lnTo>
                  <a:pt x="730" y="5986"/>
                </a:lnTo>
                <a:lnTo>
                  <a:pt x="609" y="6108"/>
                </a:lnTo>
                <a:lnTo>
                  <a:pt x="487" y="6254"/>
                </a:lnTo>
                <a:lnTo>
                  <a:pt x="487" y="5499"/>
                </a:lnTo>
                <a:lnTo>
                  <a:pt x="633" y="5475"/>
                </a:lnTo>
                <a:lnTo>
                  <a:pt x="755" y="5426"/>
                </a:lnTo>
                <a:lnTo>
                  <a:pt x="998" y="5256"/>
                </a:lnTo>
                <a:lnTo>
                  <a:pt x="1509" y="4964"/>
                </a:lnTo>
                <a:close/>
                <a:moveTo>
                  <a:pt x="1460" y="5889"/>
                </a:moveTo>
                <a:lnTo>
                  <a:pt x="1436" y="6473"/>
                </a:lnTo>
                <a:lnTo>
                  <a:pt x="1363" y="6448"/>
                </a:lnTo>
                <a:lnTo>
                  <a:pt x="1266" y="6448"/>
                </a:lnTo>
                <a:lnTo>
                  <a:pt x="1168" y="6473"/>
                </a:lnTo>
                <a:lnTo>
                  <a:pt x="998" y="6594"/>
                </a:lnTo>
                <a:lnTo>
                  <a:pt x="852" y="6716"/>
                </a:lnTo>
                <a:lnTo>
                  <a:pt x="730" y="6862"/>
                </a:lnTo>
                <a:lnTo>
                  <a:pt x="511" y="7105"/>
                </a:lnTo>
                <a:lnTo>
                  <a:pt x="487" y="6448"/>
                </a:lnTo>
                <a:lnTo>
                  <a:pt x="511" y="6448"/>
                </a:lnTo>
                <a:lnTo>
                  <a:pt x="682" y="6424"/>
                </a:lnTo>
                <a:lnTo>
                  <a:pt x="828" y="6351"/>
                </a:lnTo>
                <a:lnTo>
                  <a:pt x="974" y="6254"/>
                </a:lnTo>
                <a:lnTo>
                  <a:pt x="1095" y="6156"/>
                </a:lnTo>
                <a:lnTo>
                  <a:pt x="1460" y="5889"/>
                </a:lnTo>
                <a:close/>
                <a:moveTo>
                  <a:pt x="6984" y="6205"/>
                </a:moveTo>
                <a:lnTo>
                  <a:pt x="6935" y="6229"/>
                </a:lnTo>
                <a:lnTo>
                  <a:pt x="6862" y="6278"/>
                </a:lnTo>
                <a:lnTo>
                  <a:pt x="6716" y="6424"/>
                </a:lnTo>
                <a:lnTo>
                  <a:pt x="6546" y="6594"/>
                </a:lnTo>
                <a:lnTo>
                  <a:pt x="6327" y="6740"/>
                </a:lnTo>
                <a:lnTo>
                  <a:pt x="6108" y="6862"/>
                </a:lnTo>
                <a:lnTo>
                  <a:pt x="5986" y="6911"/>
                </a:lnTo>
                <a:lnTo>
                  <a:pt x="5889" y="6935"/>
                </a:lnTo>
                <a:lnTo>
                  <a:pt x="5767" y="6935"/>
                </a:lnTo>
                <a:lnTo>
                  <a:pt x="5670" y="6911"/>
                </a:lnTo>
                <a:lnTo>
                  <a:pt x="5572" y="6886"/>
                </a:lnTo>
                <a:lnTo>
                  <a:pt x="5499" y="6838"/>
                </a:lnTo>
                <a:lnTo>
                  <a:pt x="5426" y="6740"/>
                </a:lnTo>
                <a:lnTo>
                  <a:pt x="5353" y="6619"/>
                </a:lnTo>
                <a:lnTo>
                  <a:pt x="5305" y="6546"/>
                </a:lnTo>
                <a:lnTo>
                  <a:pt x="5232" y="6521"/>
                </a:lnTo>
                <a:lnTo>
                  <a:pt x="5134" y="6521"/>
                </a:lnTo>
                <a:lnTo>
                  <a:pt x="5061" y="6546"/>
                </a:lnTo>
                <a:lnTo>
                  <a:pt x="4794" y="6716"/>
                </a:lnTo>
                <a:lnTo>
                  <a:pt x="4599" y="6813"/>
                </a:lnTo>
                <a:lnTo>
                  <a:pt x="4429" y="6911"/>
                </a:lnTo>
                <a:lnTo>
                  <a:pt x="4283" y="6959"/>
                </a:lnTo>
                <a:lnTo>
                  <a:pt x="4210" y="6959"/>
                </a:lnTo>
                <a:lnTo>
                  <a:pt x="4137" y="6935"/>
                </a:lnTo>
                <a:lnTo>
                  <a:pt x="4088" y="6911"/>
                </a:lnTo>
                <a:lnTo>
                  <a:pt x="4064" y="6838"/>
                </a:lnTo>
                <a:lnTo>
                  <a:pt x="4039" y="6765"/>
                </a:lnTo>
                <a:lnTo>
                  <a:pt x="4039" y="6667"/>
                </a:lnTo>
                <a:lnTo>
                  <a:pt x="4039" y="6619"/>
                </a:lnTo>
                <a:lnTo>
                  <a:pt x="4015" y="6594"/>
                </a:lnTo>
                <a:lnTo>
                  <a:pt x="3966" y="6570"/>
                </a:lnTo>
                <a:lnTo>
                  <a:pt x="3893" y="6570"/>
                </a:lnTo>
                <a:lnTo>
                  <a:pt x="3845" y="6643"/>
                </a:lnTo>
                <a:lnTo>
                  <a:pt x="3796" y="6862"/>
                </a:lnTo>
                <a:lnTo>
                  <a:pt x="3772" y="6959"/>
                </a:lnTo>
                <a:lnTo>
                  <a:pt x="3772" y="7057"/>
                </a:lnTo>
                <a:lnTo>
                  <a:pt x="3796" y="7154"/>
                </a:lnTo>
                <a:lnTo>
                  <a:pt x="3845" y="7251"/>
                </a:lnTo>
                <a:lnTo>
                  <a:pt x="3942" y="7300"/>
                </a:lnTo>
                <a:lnTo>
                  <a:pt x="4064" y="7349"/>
                </a:lnTo>
                <a:lnTo>
                  <a:pt x="4331" y="7349"/>
                </a:lnTo>
                <a:lnTo>
                  <a:pt x="4453" y="7324"/>
                </a:lnTo>
                <a:lnTo>
                  <a:pt x="4599" y="7276"/>
                </a:lnTo>
                <a:lnTo>
                  <a:pt x="4842" y="7154"/>
                </a:lnTo>
                <a:lnTo>
                  <a:pt x="5086" y="7008"/>
                </a:lnTo>
                <a:lnTo>
                  <a:pt x="5183" y="7130"/>
                </a:lnTo>
                <a:lnTo>
                  <a:pt x="5280" y="7203"/>
                </a:lnTo>
                <a:lnTo>
                  <a:pt x="5378" y="7276"/>
                </a:lnTo>
                <a:lnTo>
                  <a:pt x="5499" y="7324"/>
                </a:lnTo>
                <a:lnTo>
                  <a:pt x="5597" y="7349"/>
                </a:lnTo>
                <a:lnTo>
                  <a:pt x="5718" y="7349"/>
                </a:lnTo>
                <a:lnTo>
                  <a:pt x="5962" y="7324"/>
                </a:lnTo>
                <a:lnTo>
                  <a:pt x="6229" y="7251"/>
                </a:lnTo>
                <a:lnTo>
                  <a:pt x="6473" y="7130"/>
                </a:lnTo>
                <a:lnTo>
                  <a:pt x="6716" y="6984"/>
                </a:lnTo>
                <a:lnTo>
                  <a:pt x="6935" y="6813"/>
                </a:lnTo>
                <a:lnTo>
                  <a:pt x="7057" y="6959"/>
                </a:lnTo>
                <a:lnTo>
                  <a:pt x="7203" y="7081"/>
                </a:lnTo>
                <a:lnTo>
                  <a:pt x="7373" y="7154"/>
                </a:lnTo>
                <a:lnTo>
                  <a:pt x="7568" y="7203"/>
                </a:lnTo>
                <a:lnTo>
                  <a:pt x="7714" y="7227"/>
                </a:lnTo>
                <a:lnTo>
                  <a:pt x="7981" y="7227"/>
                </a:lnTo>
                <a:lnTo>
                  <a:pt x="8103" y="7178"/>
                </a:lnTo>
                <a:lnTo>
                  <a:pt x="8225" y="7130"/>
                </a:lnTo>
                <a:lnTo>
                  <a:pt x="8322" y="7057"/>
                </a:lnTo>
                <a:lnTo>
                  <a:pt x="8541" y="6911"/>
                </a:lnTo>
                <a:lnTo>
                  <a:pt x="8663" y="7057"/>
                </a:lnTo>
                <a:lnTo>
                  <a:pt x="8833" y="7154"/>
                </a:lnTo>
                <a:lnTo>
                  <a:pt x="9028" y="7203"/>
                </a:lnTo>
                <a:lnTo>
                  <a:pt x="9222" y="7227"/>
                </a:lnTo>
                <a:lnTo>
                  <a:pt x="9441" y="7203"/>
                </a:lnTo>
                <a:lnTo>
                  <a:pt x="9636" y="7154"/>
                </a:lnTo>
                <a:lnTo>
                  <a:pt x="9830" y="7057"/>
                </a:lnTo>
                <a:lnTo>
                  <a:pt x="10001" y="6935"/>
                </a:lnTo>
                <a:lnTo>
                  <a:pt x="10171" y="7057"/>
                </a:lnTo>
                <a:lnTo>
                  <a:pt x="10341" y="7154"/>
                </a:lnTo>
                <a:lnTo>
                  <a:pt x="10512" y="7227"/>
                </a:lnTo>
                <a:lnTo>
                  <a:pt x="10706" y="7276"/>
                </a:lnTo>
                <a:lnTo>
                  <a:pt x="10877" y="7276"/>
                </a:lnTo>
                <a:lnTo>
                  <a:pt x="11047" y="7251"/>
                </a:lnTo>
                <a:lnTo>
                  <a:pt x="11193" y="7203"/>
                </a:lnTo>
                <a:lnTo>
                  <a:pt x="11339" y="7105"/>
                </a:lnTo>
                <a:lnTo>
                  <a:pt x="11436" y="7203"/>
                </a:lnTo>
                <a:lnTo>
                  <a:pt x="11534" y="7276"/>
                </a:lnTo>
                <a:lnTo>
                  <a:pt x="11655" y="7349"/>
                </a:lnTo>
                <a:lnTo>
                  <a:pt x="11777" y="7397"/>
                </a:lnTo>
                <a:lnTo>
                  <a:pt x="11899" y="7422"/>
                </a:lnTo>
                <a:lnTo>
                  <a:pt x="12020" y="7422"/>
                </a:lnTo>
                <a:lnTo>
                  <a:pt x="12142" y="7397"/>
                </a:lnTo>
                <a:lnTo>
                  <a:pt x="12239" y="7349"/>
                </a:lnTo>
                <a:lnTo>
                  <a:pt x="12337" y="7300"/>
                </a:lnTo>
                <a:lnTo>
                  <a:pt x="12434" y="7203"/>
                </a:lnTo>
                <a:lnTo>
                  <a:pt x="12604" y="7032"/>
                </a:lnTo>
                <a:lnTo>
                  <a:pt x="12848" y="7178"/>
                </a:lnTo>
                <a:lnTo>
                  <a:pt x="12969" y="7251"/>
                </a:lnTo>
                <a:lnTo>
                  <a:pt x="13091" y="7300"/>
                </a:lnTo>
                <a:lnTo>
                  <a:pt x="13213" y="7324"/>
                </a:lnTo>
                <a:lnTo>
                  <a:pt x="13334" y="7324"/>
                </a:lnTo>
                <a:lnTo>
                  <a:pt x="13432" y="7300"/>
                </a:lnTo>
                <a:lnTo>
                  <a:pt x="13529" y="7227"/>
                </a:lnTo>
                <a:lnTo>
                  <a:pt x="13651" y="7324"/>
                </a:lnTo>
                <a:lnTo>
                  <a:pt x="13797" y="7373"/>
                </a:lnTo>
                <a:lnTo>
                  <a:pt x="13967" y="7397"/>
                </a:lnTo>
                <a:lnTo>
                  <a:pt x="14113" y="7373"/>
                </a:lnTo>
                <a:lnTo>
                  <a:pt x="14259" y="7349"/>
                </a:lnTo>
                <a:lnTo>
                  <a:pt x="14405" y="7251"/>
                </a:lnTo>
                <a:lnTo>
                  <a:pt x="14502" y="7154"/>
                </a:lnTo>
                <a:lnTo>
                  <a:pt x="14575" y="7008"/>
                </a:lnTo>
                <a:lnTo>
                  <a:pt x="14575" y="6959"/>
                </a:lnTo>
                <a:lnTo>
                  <a:pt x="14575" y="6935"/>
                </a:lnTo>
                <a:lnTo>
                  <a:pt x="14527" y="6911"/>
                </a:lnTo>
                <a:lnTo>
                  <a:pt x="14502" y="6911"/>
                </a:lnTo>
                <a:lnTo>
                  <a:pt x="14283" y="6959"/>
                </a:lnTo>
                <a:lnTo>
                  <a:pt x="14016" y="7032"/>
                </a:lnTo>
                <a:lnTo>
                  <a:pt x="13894" y="7032"/>
                </a:lnTo>
                <a:lnTo>
                  <a:pt x="13772" y="7008"/>
                </a:lnTo>
                <a:lnTo>
                  <a:pt x="13699" y="6959"/>
                </a:lnTo>
                <a:lnTo>
                  <a:pt x="13651" y="6911"/>
                </a:lnTo>
                <a:lnTo>
                  <a:pt x="13651" y="6862"/>
                </a:lnTo>
                <a:lnTo>
                  <a:pt x="13626" y="6789"/>
                </a:lnTo>
                <a:lnTo>
                  <a:pt x="13578" y="6740"/>
                </a:lnTo>
                <a:lnTo>
                  <a:pt x="13529" y="6692"/>
                </a:lnTo>
                <a:lnTo>
                  <a:pt x="13407" y="6692"/>
                </a:lnTo>
                <a:lnTo>
                  <a:pt x="13359" y="6716"/>
                </a:lnTo>
                <a:lnTo>
                  <a:pt x="13334" y="6789"/>
                </a:lnTo>
                <a:lnTo>
                  <a:pt x="13310" y="6862"/>
                </a:lnTo>
                <a:lnTo>
                  <a:pt x="13286" y="6911"/>
                </a:lnTo>
                <a:lnTo>
                  <a:pt x="13286" y="6959"/>
                </a:lnTo>
                <a:lnTo>
                  <a:pt x="13261" y="6984"/>
                </a:lnTo>
                <a:lnTo>
                  <a:pt x="13115" y="6984"/>
                </a:lnTo>
                <a:lnTo>
                  <a:pt x="13018" y="6935"/>
                </a:lnTo>
                <a:lnTo>
                  <a:pt x="12823" y="6789"/>
                </a:lnTo>
                <a:lnTo>
                  <a:pt x="12677" y="6667"/>
                </a:lnTo>
                <a:lnTo>
                  <a:pt x="12629" y="6643"/>
                </a:lnTo>
                <a:lnTo>
                  <a:pt x="12580" y="6619"/>
                </a:lnTo>
                <a:lnTo>
                  <a:pt x="12507" y="6619"/>
                </a:lnTo>
                <a:lnTo>
                  <a:pt x="12458" y="6667"/>
                </a:lnTo>
                <a:lnTo>
                  <a:pt x="12264" y="6886"/>
                </a:lnTo>
                <a:lnTo>
                  <a:pt x="12166" y="6959"/>
                </a:lnTo>
                <a:lnTo>
                  <a:pt x="12045" y="7032"/>
                </a:lnTo>
                <a:lnTo>
                  <a:pt x="11947" y="7057"/>
                </a:lnTo>
                <a:lnTo>
                  <a:pt x="11850" y="7032"/>
                </a:lnTo>
                <a:lnTo>
                  <a:pt x="11777" y="7008"/>
                </a:lnTo>
                <a:lnTo>
                  <a:pt x="11704" y="6911"/>
                </a:lnTo>
                <a:lnTo>
                  <a:pt x="11631" y="6813"/>
                </a:lnTo>
                <a:lnTo>
                  <a:pt x="11582" y="6667"/>
                </a:lnTo>
                <a:lnTo>
                  <a:pt x="11582" y="6594"/>
                </a:lnTo>
                <a:lnTo>
                  <a:pt x="11534" y="6521"/>
                </a:lnTo>
                <a:lnTo>
                  <a:pt x="11485" y="6497"/>
                </a:lnTo>
                <a:lnTo>
                  <a:pt x="11436" y="6473"/>
                </a:lnTo>
                <a:lnTo>
                  <a:pt x="11363" y="6473"/>
                </a:lnTo>
                <a:lnTo>
                  <a:pt x="11315" y="6497"/>
                </a:lnTo>
                <a:lnTo>
                  <a:pt x="11266" y="6546"/>
                </a:lnTo>
                <a:lnTo>
                  <a:pt x="11217" y="6619"/>
                </a:lnTo>
                <a:lnTo>
                  <a:pt x="11193" y="6716"/>
                </a:lnTo>
                <a:lnTo>
                  <a:pt x="11144" y="6789"/>
                </a:lnTo>
                <a:lnTo>
                  <a:pt x="11071" y="6838"/>
                </a:lnTo>
                <a:lnTo>
                  <a:pt x="11023" y="6886"/>
                </a:lnTo>
                <a:lnTo>
                  <a:pt x="10950" y="6911"/>
                </a:lnTo>
                <a:lnTo>
                  <a:pt x="10877" y="6911"/>
                </a:lnTo>
                <a:lnTo>
                  <a:pt x="10706" y="6886"/>
                </a:lnTo>
                <a:lnTo>
                  <a:pt x="10560" y="6838"/>
                </a:lnTo>
                <a:lnTo>
                  <a:pt x="10390" y="6740"/>
                </a:lnTo>
                <a:lnTo>
                  <a:pt x="10268" y="6643"/>
                </a:lnTo>
                <a:lnTo>
                  <a:pt x="10147" y="6521"/>
                </a:lnTo>
                <a:lnTo>
                  <a:pt x="10074" y="6473"/>
                </a:lnTo>
                <a:lnTo>
                  <a:pt x="10001" y="6448"/>
                </a:lnTo>
                <a:lnTo>
                  <a:pt x="9928" y="6473"/>
                </a:lnTo>
                <a:lnTo>
                  <a:pt x="9855" y="6521"/>
                </a:lnTo>
                <a:lnTo>
                  <a:pt x="9757" y="6619"/>
                </a:lnTo>
                <a:lnTo>
                  <a:pt x="9611" y="6716"/>
                </a:lnTo>
                <a:lnTo>
                  <a:pt x="9441" y="6789"/>
                </a:lnTo>
                <a:lnTo>
                  <a:pt x="9271" y="6838"/>
                </a:lnTo>
                <a:lnTo>
                  <a:pt x="9101" y="6838"/>
                </a:lnTo>
                <a:lnTo>
                  <a:pt x="9028" y="6813"/>
                </a:lnTo>
                <a:lnTo>
                  <a:pt x="8979" y="6789"/>
                </a:lnTo>
                <a:lnTo>
                  <a:pt x="8906" y="6740"/>
                </a:lnTo>
                <a:lnTo>
                  <a:pt x="8882" y="6667"/>
                </a:lnTo>
                <a:lnTo>
                  <a:pt x="8833" y="6594"/>
                </a:lnTo>
                <a:lnTo>
                  <a:pt x="8833" y="6497"/>
                </a:lnTo>
                <a:lnTo>
                  <a:pt x="8809" y="6424"/>
                </a:lnTo>
                <a:lnTo>
                  <a:pt x="8784" y="6375"/>
                </a:lnTo>
                <a:lnTo>
                  <a:pt x="8736" y="6327"/>
                </a:lnTo>
                <a:lnTo>
                  <a:pt x="8687" y="6302"/>
                </a:lnTo>
                <a:lnTo>
                  <a:pt x="8638" y="6278"/>
                </a:lnTo>
                <a:lnTo>
                  <a:pt x="8565" y="6278"/>
                </a:lnTo>
                <a:lnTo>
                  <a:pt x="8517" y="6302"/>
                </a:lnTo>
                <a:lnTo>
                  <a:pt x="8468" y="6351"/>
                </a:lnTo>
                <a:lnTo>
                  <a:pt x="8298" y="6546"/>
                </a:lnTo>
                <a:lnTo>
                  <a:pt x="8200" y="6643"/>
                </a:lnTo>
                <a:lnTo>
                  <a:pt x="8103" y="6740"/>
                </a:lnTo>
                <a:lnTo>
                  <a:pt x="7981" y="6789"/>
                </a:lnTo>
                <a:lnTo>
                  <a:pt x="7860" y="6813"/>
                </a:lnTo>
                <a:lnTo>
                  <a:pt x="7714" y="6813"/>
                </a:lnTo>
                <a:lnTo>
                  <a:pt x="7592" y="6789"/>
                </a:lnTo>
                <a:lnTo>
                  <a:pt x="7446" y="6740"/>
                </a:lnTo>
                <a:lnTo>
                  <a:pt x="7349" y="6667"/>
                </a:lnTo>
                <a:lnTo>
                  <a:pt x="7276" y="6546"/>
                </a:lnTo>
                <a:lnTo>
                  <a:pt x="7227" y="6424"/>
                </a:lnTo>
                <a:lnTo>
                  <a:pt x="7227" y="6375"/>
                </a:lnTo>
                <a:lnTo>
                  <a:pt x="7178" y="6302"/>
                </a:lnTo>
                <a:lnTo>
                  <a:pt x="7154" y="6278"/>
                </a:lnTo>
                <a:lnTo>
                  <a:pt x="7105" y="6229"/>
                </a:lnTo>
                <a:lnTo>
                  <a:pt x="7032" y="6205"/>
                </a:lnTo>
                <a:close/>
                <a:moveTo>
                  <a:pt x="1412" y="6813"/>
                </a:moveTo>
                <a:lnTo>
                  <a:pt x="1387" y="7397"/>
                </a:lnTo>
                <a:lnTo>
                  <a:pt x="1144" y="7616"/>
                </a:lnTo>
                <a:lnTo>
                  <a:pt x="925" y="7835"/>
                </a:lnTo>
                <a:lnTo>
                  <a:pt x="755" y="8006"/>
                </a:lnTo>
                <a:lnTo>
                  <a:pt x="584" y="8176"/>
                </a:lnTo>
                <a:lnTo>
                  <a:pt x="536" y="7543"/>
                </a:lnTo>
                <a:lnTo>
                  <a:pt x="657" y="7446"/>
                </a:lnTo>
                <a:lnTo>
                  <a:pt x="755" y="7349"/>
                </a:lnTo>
                <a:lnTo>
                  <a:pt x="949"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33" y="9222"/>
                </a:lnTo>
                <a:lnTo>
                  <a:pt x="584" y="8492"/>
                </a:lnTo>
                <a:lnTo>
                  <a:pt x="730" y="8444"/>
                </a:lnTo>
                <a:lnTo>
                  <a:pt x="852" y="8395"/>
                </a:lnTo>
                <a:lnTo>
                  <a:pt x="1095" y="8200"/>
                </a:lnTo>
                <a:lnTo>
                  <a:pt x="1363" y="7981"/>
                </a:lnTo>
                <a:close/>
                <a:moveTo>
                  <a:pt x="10901" y="8638"/>
                </a:moveTo>
                <a:lnTo>
                  <a:pt x="10828" y="8687"/>
                </a:lnTo>
                <a:lnTo>
                  <a:pt x="10779" y="8736"/>
                </a:lnTo>
                <a:lnTo>
                  <a:pt x="10706" y="8857"/>
                </a:lnTo>
                <a:lnTo>
                  <a:pt x="10682" y="8979"/>
                </a:lnTo>
                <a:lnTo>
                  <a:pt x="10560" y="9076"/>
                </a:lnTo>
                <a:lnTo>
                  <a:pt x="10414" y="9149"/>
                </a:lnTo>
                <a:lnTo>
                  <a:pt x="10293" y="9173"/>
                </a:lnTo>
                <a:lnTo>
                  <a:pt x="10122" y="9173"/>
                </a:lnTo>
                <a:lnTo>
                  <a:pt x="10025" y="9149"/>
                </a:lnTo>
                <a:lnTo>
                  <a:pt x="9976" y="9125"/>
                </a:lnTo>
                <a:lnTo>
                  <a:pt x="9928" y="9076"/>
                </a:lnTo>
                <a:lnTo>
                  <a:pt x="9903" y="9028"/>
                </a:lnTo>
                <a:lnTo>
                  <a:pt x="9903" y="8930"/>
                </a:lnTo>
                <a:lnTo>
                  <a:pt x="9879" y="8857"/>
                </a:lnTo>
                <a:lnTo>
                  <a:pt x="9830" y="8809"/>
                </a:lnTo>
                <a:lnTo>
                  <a:pt x="9757" y="8760"/>
                </a:lnTo>
                <a:lnTo>
                  <a:pt x="9684" y="8760"/>
                </a:lnTo>
                <a:lnTo>
                  <a:pt x="9611" y="8784"/>
                </a:lnTo>
                <a:lnTo>
                  <a:pt x="9563" y="8833"/>
                </a:lnTo>
                <a:lnTo>
                  <a:pt x="9514" y="8906"/>
                </a:lnTo>
                <a:lnTo>
                  <a:pt x="9490" y="8955"/>
                </a:lnTo>
                <a:lnTo>
                  <a:pt x="9441" y="9003"/>
                </a:lnTo>
                <a:lnTo>
                  <a:pt x="9320" y="9052"/>
                </a:lnTo>
                <a:lnTo>
                  <a:pt x="9149" y="9101"/>
                </a:lnTo>
                <a:lnTo>
                  <a:pt x="8979" y="9125"/>
                </a:lnTo>
                <a:lnTo>
                  <a:pt x="8809" y="9101"/>
                </a:lnTo>
                <a:lnTo>
                  <a:pt x="8663" y="9076"/>
                </a:lnTo>
                <a:lnTo>
                  <a:pt x="8541" y="9003"/>
                </a:lnTo>
                <a:lnTo>
                  <a:pt x="8517" y="8955"/>
                </a:lnTo>
                <a:lnTo>
                  <a:pt x="8492" y="8906"/>
                </a:lnTo>
                <a:lnTo>
                  <a:pt x="8492" y="8833"/>
                </a:lnTo>
                <a:lnTo>
                  <a:pt x="8444" y="8784"/>
                </a:lnTo>
                <a:lnTo>
                  <a:pt x="8419" y="8736"/>
                </a:lnTo>
                <a:lnTo>
                  <a:pt x="8371" y="8711"/>
                </a:lnTo>
                <a:lnTo>
                  <a:pt x="8298" y="8687"/>
                </a:lnTo>
                <a:lnTo>
                  <a:pt x="8249" y="8687"/>
                </a:lnTo>
                <a:lnTo>
                  <a:pt x="8200" y="8711"/>
                </a:lnTo>
                <a:lnTo>
                  <a:pt x="8127" y="8736"/>
                </a:lnTo>
                <a:lnTo>
                  <a:pt x="8006" y="8906"/>
                </a:lnTo>
                <a:lnTo>
                  <a:pt x="7860" y="9052"/>
                </a:lnTo>
                <a:lnTo>
                  <a:pt x="7787" y="9125"/>
                </a:lnTo>
                <a:lnTo>
                  <a:pt x="7689" y="9173"/>
                </a:lnTo>
                <a:lnTo>
                  <a:pt x="7568" y="9222"/>
                </a:lnTo>
                <a:lnTo>
                  <a:pt x="7446" y="9246"/>
                </a:lnTo>
                <a:lnTo>
                  <a:pt x="7324" y="9246"/>
                </a:lnTo>
                <a:lnTo>
                  <a:pt x="7276" y="9222"/>
                </a:lnTo>
                <a:lnTo>
                  <a:pt x="7227" y="9198"/>
                </a:lnTo>
                <a:lnTo>
                  <a:pt x="7203" y="9149"/>
                </a:lnTo>
                <a:lnTo>
                  <a:pt x="7178" y="9076"/>
                </a:lnTo>
                <a:lnTo>
                  <a:pt x="7178" y="9003"/>
                </a:lnTo>
                <a:lnTo>
                  <a:pt x="7203" y="8930"/>
                </a:lnTo>
                <a:lnTo>
                  <a:pt x="7203" y="8833"/>
                </a:lnTo>
                <a:lnTo>
                  <a:pt x="7154" y="8760"/>
                </a:lnTo>
                <a:lnTo>
                  <a:pt x="7105" y="8687"/>
                </a:lnTo>
                <a:lnTo>
                  <a:pt x="7032" y="8663"/>
                </a:lnTo>
                <a:lnTo>
                  <a:pt x="6886" y="8663"/>
                </a:lnTo>
                <a:lnTo>
                  <a:pt x="6813" y="8711"/>
                </a:lnTo>
                <a:lnTo>
                  <a:pt x="6789" y="8809"/>
                </a:lnTo>
                <a:lnTo>
                  <a:pt x="6740" y="8906"/>
                </a:lnTo>
                <a:lnTo>
                  <a:pt x="6692" y="8979"/>
                </a:lnTo>
                <a:lnTo>
                  <a:pt x="6619" y="9076"/>
                </a:lnTo>
                <a:lnTo>
                  <a:pt x="6521" y="9125"/>
                </a:lnTo>
                <a:lnTo>
                  <a:pt x="6424" y="9173"/>
                </a:lnTo>
                <a:lnTo>
                  <a:pt x="6327" y="9222"/>
                </a:lnTo>
                <a:lnTo>
                  <a:pt x="6083" y="9271"/>
                </a:lnTo>
                <a:lnTo>
                  <a:pt x="5864" y="9246"/>
                </a:lnTo>
                <a:lnTo>
                  <a:pt x="5743" y="9222"/>
                </a:lnTo>
                <a:lnTo>
                  <a:pt x="5645" y="9198"/>
                </a:lnTo>
                <a:lnTo>
                  <a:pt x="5572" y="9125"/>
                </a:lnTo>
                <a:lnTo>
                  <a:pt x="5499" y="9052"/>
                </a:lnTo>
                <a:lnTo>
                  <a:pt x="5451" y="8979"/>
                </a:lnTo>
                <a:lnTo>
                  <a:pt x="5402" y="8882"/>
                </a:lnTo>
                <a:lnTo>
                  <a:pt x="5402" y="8833"/>
                </a:lnTo>
                <a:lnTo>
                  <a:pt x="5378" y="8784"/>
                </a:lnTo>
                <a:lnTo>
                  <a:pt x="5280" y="8736"/>
                </a:lnTo>
                <a:lnTo>
                  <a:pt x="5183" y="8711"/>
                </a:lnTo>
                <a:lnTo>
                  <a:pt x="5086" y="8736"/>
                </a:lnTo>
                <a:lnTo>
                  <a:pt x="4842" y="8906"/>
                </a:lnTo>
                <a:lnTo>
                  <a:pt x="4648" y="9028"/>
                </a:lnTo>
                <a:lnTo>
                  <a:pt x="4453" y="9149"/>
                </a:lnTo>
                <a:lnTo>
                  <a:pt x="4258" y="9222"/>
                </a:lnTo>
                <a:lnTo>
                  <a:pt x="4112" y="9222"/>
                </a:lnTo>
                <a:lnTo>
                  <a:pt x="4064" y="9198"/>
                </a:lnTo>
                <a:lnTo>
                  <a:pt x="4015" y="9149"/>
                </a:lnTo>
                <a:lnTo>
                  <a:pt x="3991" y="9076"/>
                </a:lnTo>
                <a:lnTo>
                  <a:pt x="4015" y="8955"/>
                </a:lnTo>
                <a:lnTo>
                  <a:pt x="4015" y="8906"/>
                </a:lnTo>
                <a:lnTo>
                  <a:pt x="3991" y="8857"/>
                </a:lnTo>
                <a:lnTo>
                  <a:pt x="3966" y="8833"/>
                </a:lnTo>
                <a:lnTo>
                  <a:pt x="3918" y="8809"/>
                </a:lnTo>
                <a:lnTo>
                  <a:pt x="3893" y="8784"/>
                </a:lnTo>
                <a:lnTo>
                  <a:pt x="3845" y="8809"/>
                </a:lnTo>
                <a:lnTo>
                  <a:pt x="3796" y="8809"/>
                </a:lnTo>
                <a:lnTo>
                  <a:pt x="3747" y="8857"/>
                </a:lnTo>
                <a:lnTo>
                  <a:pt x="3699" y="8979"/>
                </a:lnTo>
                <a:lnTo>
                  <a:pt x="3674" y="9101"/>
                </a:lnTo>
                <a:lnTo>
                  <a:pt x="3674" y="9222"/>
                </a:lnTo>
                <a:lnTo>
                  <a:pt x="3699" y="9319"/>
                </a:lnTo>
                <a:lnTo>
                  <a:pt x="3772" y="9417"/>
                </a:lnTo>
                <a:lnTo>
                  <a:pt x="3845" y="9514"/>
                </a:lnTo>
                <a:lnTo>
                  <a:pt x="3966" y="9587"/>
                </a:lnTo>
                <a:lnTo>
                  <a:pt x="4088" y="9636"/>
                </a:lnTo>
                <a:lnTo>
                  <a:pt x="4210" y="9660"/>
                </a:lnTo>
                <a:lnTo>
                  <a:pt x="4356" y="9636"/>
                </a:lnTo>
                <a:lnTo>
                  <a:pt x="4477" y="9611"/>
                </a:lnTo>
                <a:lnTo>
                  <a:pt x="4599" y="9563"/>
                </a:lnTo>
                <a:lnTo>
                  <a:pt x="4842" y="9417"/>
                </a:lnTo>
                <a:lnTo>
                  <a:pt x="5086" y="9246"/>
                </a:lnTo>
                <a:lnTo>
                  <a:pt x="5159" y="9344"/>
                </a:lnTo>
                <a:lnTo>
                  <a:pt x="5232" y="9441"/>
                </a:lnTo>
                <a:lnTo>
                  <a:pt x="5329" y="9514"/>
                </a:lnTo>
                <a:lnTo>
                  <a:pt x="5426" y="9563"/>
                </a:lnTo>
                <a:lnTo>
                  <a:pt x="5670" y="9660"/>
                </a:lnTo>
                <a:lnTo>
                  <a:pt x="5913" y="9684"/>
                </a:lnTo>
                <a:lnTo>
                  <a:pt x="6181" y="9684"/>
                </a:lnTo>
                <a:lnTo>
                  <a:pt x="6424" y="9636"/>
                </a:lnTo>
                <a:lnTo>
                  <a:pt x="6667" y="9538"/>
                </a:lnTo>
                <a:lnTo>
                  <a:pt x="6886" y="9392"/>
                </a:lnTo>
                <a:lnTo>
                  <a:pt x="6984" y="9490"/>
                </a:lnTo>
                <a:lnTo>
                  <a:pt x="7081" y="9563"/>
                </a:lnTo>
                <a:lnTo>
                  <a:pt x="7227" y="9636"/>
                </a:lnTo>
                <a:lnTo>
                  <a:pt x="7373" y="9684"/>
                </a:lnTo>
                <a:lnTo>
                  <a:pt x="7519" y="9709"/>
                </a:lnTo>
                <a:lnTo>
                  <a:pt x="7641" y="9684"/>
                </a:lnTo>
                <a:lnTo>
                  <a:pt x="7762" y="9660"/>
                </a:lnTo>
                <a:lnTo>
                  <a:pt x="7884" y="9611"/>
                </a:lnTo>
                <a:lnTo>
                  <a:pt x="7981" y="9538"/>
                </a:lnTo>
                <a:lnTo>
                  <a:pt x="8079" y="9465"/>
                </a:lnTo>
                <a:lnTo>
                  <a:pt x="8249" y="9271"/>
                </a:lnTo>
                <a:lnTo>
                  <a:pt x="8371" y="9368"/>
                </a:lnTo>
                <a:lnTo>
                  <a:pt x="8541" y="9465"/>
                </a:lnTo>
                <a:lnTo>
                  <a:pt x="8711" y="9514"/>
                </a:lnTo>
                <a:lnTo>
                  <a:pt x="8906" y="9538"/>
                </a:lnTo>
                <a:lnTo>
                  <a:pt x="9101" y="9538"/>
                </a:lnTo>
                <a:lnTo>
                  <a:pt x="9271" y="9514"/>
                </a:lnTo>
                <a:lnTo>
                  <a:pt x="9466" y="9441"/>
                </a:lnTo>
                <a:lnTo>
                  <a:pt x="9611" y="9368"/>
                </a:lnTo>
                <a:lnTo>
                  <a:pt x="9733" y="9465"/>
                </a:lnTo>
                <a:lnTo>
                  <a:pt x="9855" y="9514"/>
                </a:lnTo>
                <a:lnTo>
                  <a:pt x="10025" y="9563"/>
                </a:lnTo>
                <a:lnTo>
                  <a:pt x="10195" y="9563"/>
                </a:lnTo>
                <a:lnTo>
                  <a:pt x="10366" y="9538"/>
                </a:lnTo>
                <a:lnTo>
                  <a:pt x="10560" y="9490"/>
                </a:lnTo>
                <a:lnTo>
                  <a:pt x="10706" y="9417"/>
                </a:lnTo>
                <a:lnTo>
                  <a:pt x="10852" y="9319"/>
                </a:lnTo>
                <a:lnTo>
                  <a:pt x="10974" y="9392"/>
                </a:lnTo>
                <a:lnTo>
                  <a:pt x="11096" y="9441"/>
                </a:lnTo>
                <a:lnTo>
                  <a:pt x="11242" y="9465"/>
                </a:lnTo>
                <a:lnTo>
                  <a:pt x="11363" y="9490"/>
                </a:lnTo>
                <a:lnTo>
                  <a:pt x="11509" y="9490"/>
                </a:lnTo>
                <a:lnTo>
                  <a:pt x="11655" y="9465"/>
                </a:lnTo>
                <a:lnTo>
                  <a:pt x="11801" y="9417"/>
                </a:lnTo>
                <a:lnTo>
                  <a:pt x="11923" y="9344"/>
                </a:lnTo>
                <a:lnTo>
                  <a:pt x="12020" y="9441"/>
                </a:lnTo>
                <a:lnTo>
                  <a:pt x="12142" y="9490"/>
                </a:lnTo>
                <a:lnTo>
                  <a:pt x="12434" y="9490"/>
                </a:lnTo>
                <a:lnTo>
                  <a:pt x="12580" y="9441"/>
                </a:lnTo>
                <a:lnTo>
                  <a:pt x="12750" y="9392"/>
                </a:lnTo>
                <a:lnTo>
                  <a:pt x="12896" y="9319"/>
                </a:lnTo>
                <a:lnTo>
                  <a:pt x="13042" y="9222"/>
                </a:lnTo>
                <a:lnTo>
                  <a:pt x="13091" y="9295"/>
                </a:lnTo>
                <a:lnTo>
                  <a:pt x="13164" y="9344"/>
                </a:lnTo>
                <a:lnTo>
                  <a:pt x="13310" y="9417"/>
                </a:lnTo>
                <a:lnTo>
                  <a:pt x="13480" y="9441"/>
                </a:lnTo>
                <a:lnTo>
                  <a:pt x="13675" y="9441"/>
                </a:lnTo>
                <a:lnTo>
                  <a:pt x="13870" y="9392"/>
                </a:lnTo>
                <a:lnTo>
                  <a:pt x="14064" y="9319"/>
                </a:lnTo>
                <a:lnTo>
                  <a:pt x="14259" y="9246"/>
                </a:lnTo>
                <a:lnTo>
                  <a:pt x="14405" y="9149"/>
                </a:lnTo>
                <a:lnTo>
                  <a:pt x="14478" y="9101"/>
                </a:lnTo>
                <a:lnTo>
                  <a:pt x="14502" y="9028"/>
                </a:lnTo>
                <a:lnTo>
                  <a:pt x="14478" y="8955"/>
                </a:lnTo>
                <a:lnTo>
                  <a:pt x="14454" y="8882"/>
                </a:lnTo>
                <a:lnTo>
                  <a:pt x="14429" y="8833"/>
                </a:lnTo>
                <a:lnTo>
                  <a:pt x="14356" y="8809"/>
                </a:lnTo>
                <a:lnTo>
                  <a:pt x="14308" y="8809"/>
                </a:lnTo>
                <a:lnTo>
                  <a:pt x="14235" y="8833"/>
                </a:lnTo>
                <a:lnTo>
                  <a:pt x="14016" y="8955"/>
                </a:lnTo>
                <a:lnTo>
                  <a:pt x="13845" y="9028"/>
                </a:lnTo>
                <a:lnTo>
                  <a:pt x="13675" y="9076"/>
                </a:lnTo>
                <a:lnTo>
                  <a:pt x="13529" y="9101"/>
                </a:lnTo>
                <a:lnTo>
                  <a:pt x="13407" y="9101"/>
                </a:lnTo>
                <a:lnTo>
                  <a:pt x="13359" y="9076"/>
                </a:lnTo>
                <a:lnTo>
                  <a:pt x="13334" y="9028"/>
                </a:lnTo>
                <a:lnTo>
                  <a:pt x="13310" y="8979"/>
                </a:lnTo>
                <a:lnTo>
                  <a:pt x="13310" y="8906"/>
                </a:lnTo>
                <a:lnTo>
                  <a:pt x="13310" y="8857"/>
                </a:lnTo>
                <a:lnTo>
                  <a:pt x="13286" y="8784"/>
                </a:lnTo>
                <a:lnTo>
                  <a:pt x="13261" y="8736"/>
                </a:lnTo>
                <a:lnTo>
                  <a:pt x="13213" y="8711"/>
                </a:lnTo>
                <a:lnTo>
                  <a:pt x="13091" y="8711"/>
                </a:lnTo>
                <a:lnTo>
                  <a:pt x="13042" y="8736"/>
                </a:lnTo>
                <a:lnTo>
                  <a:pt x="13018" y="8784"/>
                </a:lnTo>
                <a:lnTo>
                  <a:pt x="12945" y="8882"/>
                </a:lnTo>
                <a:lnTo>
                  <a:pt x="12823" y="8979"/>
                </a:lnTo>
                <a:lnTo>
                  <a:pt x="12653" y="9076"/>
                </a:lnTo>
                <a:lnTo>
                  <a:pt x="12507" y="9149"/>
                </a:lnTo>
                <a:lnTo>
                  <a:pt x="12361" y="9198"/>
                </a:lnTo>
                <a:lnTo>
                  <a:pt x="12312" y="9198"/>
                </a:lnTo>
                <a:lnTo>
                  <a:pt x="12264" y="9173"/>
                </a:lnTo>
                <a:lnTo>
                  <a:pt x="12215" y="9149"/>
                </a:lnTo>
                <a:lnTo>
                  <a:pt x="12191" y="9101"/>
                </a:lnTo>
                <a:lnTo>
                  <a:pt x="12191" y="9028"/>
                </a:lnTo>
                <a:lnTo>
                  <a:pt x="12215" y="8930"/>
                </a:lnTo>
                <a:lnTo>
                  <a:pt x="12215" y="8857"/>
                </a:lnTo>
                <a:lnTo>
                  <a:pt x="12191" y="8809"/>
                </a:lnTo>
                <a:lnTo>
                  <a:pt x="12142" y="8760"/>
                </a:lnTo>
                <a:lnTo>
                  <a:pt x="12093" y="8736"/>
                </a:lnTo>
                <a:lnTo>
                  <a:pt x="12045" y="8736"/>
                </a:lnTo>
                <a:lnTo>
                  <a:pt x="11972" y="8760"/>
                </a:lnTo>
                <a:lnTo>
                  <a:pt x="11923" y="8784"/>
                </a:lnTo>
                <a:lnTo>
                  <a:pt x="11899" y="8857"/>
                </a:lnTo>
                <a:lnTo>
                  <a:pt x="11801" y="8979"/>
                </a:lnTo>
                <a:lnTo>
                  <a:pt x="11704" y="9076"/>
                </a:lnTo>
                <a:lnTo>
                  <a:pt x="11582" y="9125"/>
                </a:lnTo>
                <a:lnTo>
                  <a:pt x="11266" y="9125"/>
                </a:lnTo>
                <a:lnTo>
                  <a:pt x="11169" y="9076"/>
                </a:lnTo>
                <a:lnTo>
                  <a:pt x="11096" y="9028"/>
                </a:lnTo>
                <a:lnTo>
                  <a:pt x="11144" y="8882"/>
                </a:lnTo>
                <a:lnTo>
                  <a:pt x="11144" y="8809"/>
                </a:lnTo>
                <a:lnTo>
                  <a:pt x="11120" y="8736"/>
                </a:lnTo>
                <a:lnTo>
                  <a:pt x="11071" y="8687"/>
                </a:lnTo>
                <a:lnTo>
                  <a:pt x="11023" y="8663"/>
                </a:lnTo>
                <a:lnTo>
                  <a:pt x="10950" y="8638"/>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779" y="11242"/>
                </a:lnTo>
                <a:lnTo>
                  <a:pt x="730" y="10439"/>
                </a:lnTo>
                <a:lnTo>
                  <a:pt x="876" y="10366"/>
                </a:lnTo>
                <a:lnTo>
                  <a:pt x="1022" y="10293"/>
                </a:lnTo>
                <a:lnTo>
                  <a:pt x="1266" y="10122"/>
                </a:lnTo>
                <a:close/>
                <a:moveTo>
                  <a:pt x="11485" y="10633"/>
                </a:moveTo>
                <a:lnTo>
                  <a:pt x="11412" y="10658"/>
                </a:lnTo>
                <a:lnTo>
                  <a:pt x="11339" y="10731"/>
                </a:lnTo>
                <a:lnTo>
                  <a:pt x="11169" y="11023"/>
                </a:lnTo>
                <a:lnTo>
                  <a:pt x="11071" y="11144"/>
                </a:lnTo>
                <a:lnTo>
                  <a:pt x="10950" y="11242"/>
                </a:lnTo>
                <a:lnTo>
                  <a:pt x="10877" y="11290"/>
                </a:lnTo>
                <a:lnTo>
                  <a:pt x="10779" y="11315"/>
                </a:lnTo>
                <a:lnTo>
                  <a:pt x="10560" y="11315"/>
                </a:lnTo>
                <a:lnTo>
                  <a:pt x="10463" y="11290"/>
                </a:lnTo>
                <a:lnTo>
                  <a:pt x="10390" y="11242"/>
                </a:lnTo>
                <a:lnTo>
                  <a:pt x="10317" y="11169"/>
                </a:lnTo>
                <a:lnTo>
                  <a:pt x="10293" y="11096"/>
                </a:lnTo>
                <a:lnTo>
                  <a:pt x="10366" y="10901"/>
                </a:lnTo>
                <a:lnTo>
                  <a:pt x="10366" y="10828"/>
                </a:lnTo>
                <a:lnTo>
                  <a:pt x="10341" y="10755"/>
                </a:lnTo>
                <a:lnTo>
                  <a:pt x="10293" y="10706"/>
                </a:lnTo>
                <a:lnTo>
                  <a:pt x="10244" y="10658"/>
                </a:lnTo>
                <a:lnTo>
                  <a:pt x="10098" y="10658"/>
                </a:lnTo>
                <a:lnTo>
                  <a:pt x="10049" y="10682"/>
                </a:lnTo>
                <a:lnTo>
                  <a:pt x="10001" y="10755"/>
                </a:lnTo>
                <a:lnTo>
                  <a:pt x="9928" y="10877"/>
                </a:lnTo>
                <a:lnTo>
                  <a:pt x="9903" y="10998"/>
                </a:lnTo>
                <a:lnTo>
                  <a:pt x="9806" y="11120"/>
                </a:lnTo>
                <a:lnTo>
                  <a:pt x="9636" y="11217"/>
                </a:lnTo>
                <a:lnTo>
                  <a:pt x="9539" y="11242"/>
                </a:lnTo>
                <a:lnTo>
                  <a:pt x="9393" y="11266"/>
                </a:lnTo>
                <a:lnTo>
                  <a:pt x="9344" y="11242"/>
                </a:lnTo>
                <a:lnTo>
                  <a:pt x="9295" y="11217"/>
                </a:lnTo>
                <a:lnTo>
                  <a:pt x="9295" y="11169"/>
                </a:lnTo>
                <a:lnTo>
                  <a:pt x="9295" y="11096"/>
                </a:lnTo>
                <a:lnTo>
                  <a:pt x="9320" y="11023"/>
                </a:lnTo>
                <a:lnTo>
                  <a:pt x="9320" y="10950"/>
                </a:lnTo>
                <a:lnTo>
                  <a:pt x="9295" y="10901"/>
                </a:lnTo>
                <a:lnTo>
                  <a:pt x="9247" y="10852"/>
                </a:lnTo>
                <a:lnTo>
                  <a:pt x="9198" y="10828"/>
                </a:lnTo>
                <a:lnTo>
                  <a:pt x="9125" y="10804"/>
                </a:lnTo>
                <a:lnTo>
                  <a:pt x="9052" y="10828"/>
                </a:lnTo>
                <a:lnTo>
                  <a:pt x="8979" y="10852"/>
                </a:lnTo>
                <a:lnTo>
                  <a:pt x="8784" y="11047"/>
                </a:lnTo>
                <a:lnTo>
                  <a:pt x="8565" y="11242"/>
                </a:lnTo>
                <a:lnTo>
                  <a:pt x="8419" y="11290"/>
                </a:lnTo>
                <a:lnTo>
                  <a:pt x="8225" y="11315"/>
                </a:lnTo>
                <a:lnTo>
                  <a:pt x="8103" y="11290"/>
                </a:lnTo>
                <a:lnTo>
                  <a:pt x="8006" y="11290"/>
                </a:lnTo>
                <a:lnTo>
                  <a:pt x="7933" y="11242"/>
                </a:lnTo>
                <a:lnTo>
                  <a:pt x="7884" y="11193"/>
                </a:lnTo>
                <a:lnTo>
                  <a:pt x="7908" y="11071"/>
                </a:lnTo>
                <a:lnTo>
                  <a:pt x="7908" y="10901"/>
                </a:lnTo>
                <a:lnTo>
                  <a:pt x="7884" y="10828"/>
                </a:lnTo>
                <a:lnTo>
                  <a:pt x="7835" y="10755"/>
                </a:lnTo>
                <a:lnTo>
                  <a:pt x="7787" y="10706"/>
                </a:lnTo>
                <a:lnTo>
                  <a:pt x="7714" y="10682"/>
                </a:lnTo>
                <a:lnTo>
                  <a:pt x="7616" y="10682"/>
                </a:lnTo>
                <a:lnTo>
                  <a:pt x="7543" y="10706"/>
                </a:lnTo>
                <a:lnTo>
                  <a:pt x="7495" y="10779"/>
                </a:lnTo>
                <a:lnTo>
                  <a:pt x="7446" y="10852"/>
                </a:lnTo>
                <a:lnTo>
                  <a:pt x="7397" y="10974"/>
                </a:lnTo>
                <a:lnTo>
                  <a:pt x="7397" y="11071"/>
                </a:lnTo>
                <a:lnTo>
                  <a:pt x="7324" y="11144"/>
                </a:lnTo>
                <a:lnTo>
                  <a:pt x="7227" y="11193"/>
                </a:lnTo>
                <a:lnTo>
                  <a:pt x="7008" y="11193"/>
                </a:lnTo>
                <a:lnTo>
                  <a:pt x="6911" y="11169"/>
                </a:lnTo>
                <a:lnTo>
                  <a:pt x="6789" y="11096"/>
                </a:lnTo>
                <a:lnTo>
                  <a:pt x="6716" y="11023"/>
                </a:lnTo>
                <a:lnTo>
                  <a:pt x="6667" y="10950"/>
                </a:lnTo>
                <a:lnTo>
                  <a:pt x="6619" y="10877"/>
                </a:lnTo>
                <a:lnTo>
                  <a:pt x="6546" y="10804"/>
                </a:lnTo>
                <a:lnTo>
                  <a:pt x="6473" y="10779"/>
                </a:lnTo>
                <a:lnTo>
                  <a:pt x="6400" y="10779"/>
                </a:lnTo>
                <a:lnTo>
                  <a:pt x="6302" y="10804"/>
                </a:lnTo>
                <a:lnTo>
                  <a:pt x="6254" y="10852"/>
                </a:lnTo>
                <a:lnTo>
                  <a:pt x="6205" y="10901"/>
                </a:lnTo>
                <a:lnTo>
                  <a:pt x="6205" y="10998"/>
                </a:lnTo>
                <a:lnTo>
                  <a:pt x="6205" y="11096"/>
                </a:lnTo>
                <a:lnTo>
                  <a:pt x="6181" y="11169"/>
                </a:lnTo>
                <a:lnTo>
                  <a:pt x="6156" y="11217"/>
                </a:lnTo>
                <a:lnTo>
                  <a:pt x="6132" y="11266"/>
                </a:lnTo>
                <a:lnTo>
                  <a:pt x="6035" y="11315"/>
                </a:lnTo>
                <a:lnTo>
                  <a:pt x="5937" y="11339"/>
                </a:lnTo>
                <a:lnTo>
                  <a:pt x="5840" y="11315"/>
                </a:lnTo>
                <a:lnTo>
                  <a:pt x="5743" y="11242"/>
                </a:lnTo>
                <a:lnTo>
                  <a:pt x="5694" y="11144"/>
                </a:lnTo>
                <a:lnTo>
                  <a:pt x="5694" y="11096"/>
                </a:lnTo>
                <a:lnTo>
                  <a:pt x="5694" y="11047"/>
                </a:lnTo>
                <a:lnTo>
                  <a:pt x="5694" y="10925"/>
                </a:lnTo>
                <a:lnTo>
                  <a:pt x="5670" y="10852"/>
                </a:lnTo>
                <a:lnTo>
                  <a:pt x="5621" y="10779"/>
                </a:lnTo>
                <a:lnTo>
                  <a:pt x="5524" y="10755"/>
                </a:lnTo>
                <a:lnTo>
                  <a:pt x="5451" y="10731"/>
                </a:lnTo>
                <a:lnTo>
                  <a:pt x="5353" y="10755"/>
                </a:lnTo>
                <a:lnTo>
                  <a:pt x="5280" y="10828"/>
                </a:lnTo>
                <a:lnTo>
                  <a:pt x="5232" y="10901"/>
                </a:lnTo>
                <a:lnTo>
                  <a:pt x="5183" y="10998"/>
                </a:lnTo>
                <a:lnTo>
                  <a:pt x="5110" y="11096"/>
                </a:lnTo>
                <a:lnTo>
                  <a:pt x="5037" y="11169"/>
                </a:lnTo>
                <a:lnTo>
                  <a:pt x="4964" y="11242"/>
                </a:lnTo>
                <a:lnTo>
                  <a:pt x="4769" y="11339"/>
                </a:lnTo>
                <a:lnTo>
                  <a:pt x="4648" y="11363"/>
                </a:lnTo>
                <a:lnTo>
                  <a:pt x="4550" y="11388"/>
                </a:lnTo>
                <a:lnTo>
                  <a:pt x="4502" y="11388"/>
                </a:lnTo>
                <a:lnTo>
                  <a:pt x="4453" y="11363"/>
                </a:lnTo>
                <a:lnTo>
                  <a:pt x="4380" y="11315"/>
                </a:lnTo>
                <a:lnTo>
                  <a:pt x="4331" y="11217"/>
                </a:lnTo>
                <a:lnTo>
                  <a:pt x="4307" y="11120"/>
                </a:lnTo>
                <a:lnTo>
                  <a:pt x="4258" y="10950"/>
                </a:lnTo>
                <a:lnTo>
                  <a:pt x="4234" y="10877"/>
                </a:lnTo>
                <a:lnTo>
                  <a:pt x="4210" y="10877"/>
                </a:lnTo>
                <a:lnTo>
                  <a:pt x="4210" y="10852"/>
                </a:lnTo>
                <a:lnTo>
                  <a:pt x="4185" y="10828"/>
                </a:lnTo>
                <a:lnTo>
                  <a:pt x="4137" y="10804"/>
                </a:lnTo>
                <a:lnTo>
                  <a:pt x="4088" y="10804"/>
                </a:lnTo>
                <a:lnTo>
                  <a:pt x="4039" y="10828"/>
                </a:lnTo>
                <a:lnTo>
                  <a:pt x="3991" y="10852"/>
                </a:lnTo>
                <a:lnTo>
                  <a:pt x="3942" y="10950"/>
                </a:lnTo>
                <a:lnTo>
                  <a:pt x="3918" y="11071"/>
                </a:lnTo>
                <a:lnTo>
                  <a:pt x="3918" y="11290"/>
                </a:lnTo>
                <a:lnTo>
                  <a:pt x="3942" y="11388"/>
                </a:lnTo>
                <a:lnTo>
                  <a:pt x="3966" y="11509"/>
                </a:lnTo>
                <a:lnTo>
                  <a:pt x="4015" y="11582"/>
                </a:lnTo>
                <a:lnTo>
                  <a:pt x="4088" y="11680"/>
                </a:lnTo>
                <a:lnTo>
                  <a:pt x="4185" y="11753"/>
                </a:lnTo>
                <a:lnTo>
                  <a:pt x="4283" y="11801"/>
                </a:lnTo>
                <a:lnTo>
                  <a:pt x="4429" y="11850"/>
                </a:lnTo>
                <a:lnTo>
                  <a:pt x="4721" y="11850"/>
                </a:lnTo>
                <a:lnTo>
                  <a:pt x="4842" y="11826"/>
                </a:lnTo>
                <a:lnTo>
                  <a:pt x="4988" y="11777"/>
                </a:lnTo>
                <a:lnTo>
                  <a:pt x="5110" y="11704"/>
                </a:lnTo>
                <a:lnTo>
                  <a:pt x="5232" y="11631"/>
                </a:lnTo>
                <a:lnTo>
                  <a:pt x="5353" y="11534"/>
                </a:lnTo>
                <a:lnTo>
                  <a:pt x="5475" y="11655"/>
                </a:lnTo>
                <a:lnTo>
                  <a:pt x="5645" y="11728"/>
                </a:lnTo>
                <a:lnTo>
                  <a:pt x="5816" y="11777"/>
                </a:lnTo>
                <a:lnTo>
                  <a:pt x="5986" y="11801"/>
                </a:lnTo>
                <a:lnTo>
                  <a:pt x="6156" y="11777"/>
                </a:lnTo>
                <a:lnTo>
                  <a:pt x="6327" y="11728"/>
                </a:lnTo>
                <a:lnTo>
                  <a:pt x="6473" y="11631"/>
                </a:lnTo>
                <a:lnTo>
                  <a:pt x="6570" y="11509"/>
                </a:lnTo>
                <a:lnTo>
                  <a:pt x="6716" y="11558"/>
                </a:lnTo>
                <a:lnTo>
                  <a:pt x="6838" y="11607"/>
                </a:lnTo>
                <a:lnTo>
                  <a:pt x="6984" y="11631"/>
                </a:lnTo>
                <a:lnTo>
                  <a:pt x="7105" y="11655"/>
                </a:lnTo>
                <a:lnTo>
                  <a:pt x="7251" y="11655"/>
                </a:lnTo>
                <a:lnTo>
                  <a:pt x="7373" y="11631"/>
                </a:lnTo>
                <a:lnTo>
                  <a:pt x="7519" y="11582"/>
                </a:lnTo>
                <a:lnTo>
                  <a:pt x="7616" y="11534"/>
                </a:lnTo>
                <a:lnTo>
                  <a:pt x="7787" y="11631"/>
                </a:lnTo>
                <a:lnTo>
                  <a:pt x="7957" y="11728"/>
                </a:lnTo>
                <a:lnTo>
                  <a:pt x="8103" y="11777"/>
                </a:lnTo>
                <a:lnTo>
                  <a:pt x="8249" y="11801"/>
                </a:lnTo>
                <a:lnTo>
                  <a:pt x="8395" y="11777"/>
                </a:lnTo>
                <a:lnTo>
                  <a:pt x="8517" y="11753"/>
                </a:lnTo>
                <a:lnTo>
                  <a:pt x="8638" y="11680"/>
                </a:lnTo>
                <a:lnTo>
                  <a:pt x="8760" y="11607"/>
                </a:lnTo>
                <a:lnTo>
                  <a:pt x="9003" y="11436"/>
                </a:lnTo>
                <a:lnTo>
                  <a:pt x="9052" y="11509"/>
                </a:lnTo>
                <a:lnTo>
                  <a:pt x="9149" y="11582"/>
                </a:lnTo>
                <a:lnTo>
                  <a:pt x="9271" y="11631"/>
                </a:lnTo>
                <a:lnTo>
                  <a:pt x="9563" y="11631"/>
                </a:lnTo>
                <a:lnTo>
                  <a:pt x="9733" y="11582"/>
                </a:lnTo>
                <a:lnTo>
                  <a:pt x="9903" y="11534"/>
                </a:lnTo>
                <a:lnTo>
                  <a:pt x="10025" y="11436"/>
                </a:lnTo>
                <a:lnTo>
                  <a:pt x="10098" y="11509"/>
                </a:lnTo>
                <a:lnTo>
                  <a:pt x="10195" y="11582"/>
                </a:lnTo>
                <a:lnTo>
                  <a:pt x="10414" y="11680"/>
                </a:lnTo>
                <a:lnTo>
                  <a:pt x="10560" y="11728"/>
                </a:lnTo>
                <a:lnTo>
                  <a:pt x="10682" y="11753"/>
                </a:lnTo>
                <a:lnTo>
                  <a:pt x="10828" y="11728"/>
                </a:lnTo>
                <a:lnTo>
                  <a:pt x="10950" y="11704"/>
                </a:lnTo>
                <a:lnTo>
                  <a:pt x="11071" y="11655"/>
                </a:lnTo>
                <a:lnTo>
                  <a:pt x="11193" y="11582"/>
                </a:lnTo>
                <a:lnTo>
                  <a:pt x="11388" y="11388"/>
                </a:lnTo>
                <a:lnTo>
                  <a:pt x="11509" y="11509"/>
                </a:lnTo>
                <a:lnTo>
                  <a:pt x="11655" y="11582"/>
                </a:lnTo>
                <a:lnTo>
                  <a:pt x="11801" y="11631"/>
                </a:lnTo>
                <a:lnTo>
                  <a:pt x="11996" y="11655"/>
                </a:lnTo>
                <a:lnTo>
                  <a:pt x="12166" y="11655"/>
                </a:lnTo>
                <a:lnTo>
                  <a:pt x="12337" y="11631"/>
                </a:lnTo>
                <a:lnTo>
                  <a:pt x="12507" y="11582"/>
                </a:lnTo>
                <a:lnTo>
                  <a:pt x="12653" y="11509"/>
                </a:lnTo>
                <a:lnTo>
                  <a:pt x="12799" y="11582"/>
                </a:lnTo>
                <a:lnTo>
                  <a:pt x="12945" y="11607"/>
                </a:lnTo>
                <a:lnTo>
                  <a:pt x="13115" y="11631"/>
                </a:lnTo>
                <a:lnTo>
                  <a:pt x="13286" y="11631"/>
                </a:lnTo>
                <a:lnTo>
                  <a:pt x="13456" y="11607"/>
                </a:lnTo>
                <a:lnTo>
                  <a:pt x="13651" y="11558"/>
                </a:lnTo>
                <a:lnTo>
                  <a:pt x="13797" y="11485"/>
                </a:lnTo>
                <a:lnTo>
                  <a:pt x="13967" y="11388"/>
                </a:lnTo>
                <a:lnTo>
                  <a:pt x="14040" y="11436"/>
                </a:lnTo>
                <a:lnTo>
                  <a:pt x="14137" y="11461"/>
                </a:lnTo>
                <a:lnTo>
                  <a:pt x="14259" y="11461"/>
                </a:lnTo>
                <a:lnTo>
                  <a:pt x="14405" y="11436"/>
                </a:lnTo>
                <a:lnTo>
                  <a:pt x="14478" y="11388"/>
                </a:lnTo>
                <a:lnTo>
                  <a:pt x="14527" y="11339"/>
                </a:lnTo>
                <a:lnTo>
                  <a:pt x="14551" y="11266"/>
                </a:lnTo>
                <a:lnTo>
                  <a:pt x="14551" y="11193"/>
                </a:lnTo>
                <a:lnTo>
                  <a:pt x="14527" y="11120"/>
                </a:lnTo>
                <a:lnTo>
                  <a:pt x="14478" y="11071"/>
                </a:lnTo>
                <a:lnTo>
                  <a:pt x="14429" y="11047"/>
                </a:lnTo>
                <a:lnTo>
                  <a:pt x="14356" y="11023"/>
                </a:lnTo>
                <a:lnTo>
                  <a:pt x="14283" y="11047"/>
                </a:lnTo>
                <a:lnTo>
                  <a:pt x="14210" y="11023"/>
                </a:lnTo>
                <a:lnTo>
                  <a:pt x="14137" y="10925"/>
                </a:lnTo>
                <a:lnTo>
                  <a:pt x="14040" y="10852"/>
                </a:lnTo>
                <a:lnTo>
                  <a:pt x="13943" y="10852"/>
                </a:lnTo>
                <a:lnTo>
                  <a:pt x="13894" y="10877"/>
                </a:lnTo>
                <a:lnTo>
                  <a:pt x="13845" y="10925"/>
                </a:lnTo>
                <a:lnTo>
                  <a:pt x="13772" y="10974"/>
                </a:lnTo>
                <a:lnTo>
                  <a:pt x="13651" y="11047"/>
                </a:lnTo>
                <a:lnTo>
                  <a:pt x="13505" y="11120"/>
                </a:lnTo>
                <a:lnTo>
                  <a:pt x="13334" y="11169"/>
                </a:lnTo>
                <a:lnTo>
                  <a:pt x="13188" y="11217"/>
                </a:lnTo>
                <a:lnTo>
                  <a:pt x="12994" y="11217"/>
                </a:lnTo>
                <a:lnTo>
                  <a:pt x="12969" y="11193"/>
                </a:lnTo>
                <a:lnTo>
                  <a:pt x="12945" y="11144"/>
                </a:lnTo>
                <a:lnTo>
                  <a:pt x="12921" y="11096"/>
                </a:lnTo>
                <a:lnTo>
                  <a:pt x="12945" y="10974"/>
                </a:lnTo>
                <a:lnTo>
                  <a:pt x="12945" y="10901"/>
                </a:lnTo>
                <a:lnTo>
                  <a:pt x="12896" y="10828"/>
                </a:lnTo>
                <a:lnTo>
                  <a:pt x="12848" y="10779"/>
                </a:lnTo>
                <a:lnTo>
                  <a:pt x="12775" y="10755"/>
                </a:lnTo>
                <a:lnTo>
                  <a:pt x="12677" y="10779"/>
                </a:lnTo>
                <a:lnTo>
                  <a:pt x="12629" y="10804"/>
                </a:lnTo>
                <a:lnTo>
                  <a:pt x="12556" y="10852"/>
                </a:lnTo>
                <a:lnTo>
                  <a:pt x="12531" y="10925"/>
                </a:lnTo>
                <a:lnTo>
                  <a:pt x="12507" y="11047"/>
                </a:lnTo>
                <a:lnTo>
                  <a:pt x="12458" y="11096"/>
                </a:lnTo>
                <a:lnTo>
                  <a:pt x="12410" y="11144"/>
                </a:lnTo>
                <a:lnTo>
                  <a:pt x="12288" y="11217"/>
                </a:lnTo>
                <a:lnTo>
                  <a:pt x="12142" y="11242"/>
                </a:lnTo>
                <a:lnTo>
                  <a:pt x="11972" y="11242"/>
                </a:lnTo>
                <a:lnTo>
                  <a:pt x="11850" y="11217"/>
                </a:lnTo>
                <a:lnTo>
                  <a:pt x="11728" y="11144"/>
                </a:lnTo>
                <a:lnTo>
                  <a:pt x="11704" y="11120"/>
                </a:lnTo>
                <a:lnTo>
                  <a:pt x="11680" y="11071"/>
                </a:lnTo>
                <a:lnTo>
                  <a:pt x="11680" y="10998"/>
                </a:lnTo>
                <a:lnTo>
                  <a:pt x="11704" y="10950"/>
                </a:lnTo>
                <a:lnTo>
                  <a:pt x="11728" y="10852"/>
                </a:lnTo>
                <a:lnTo>
                  <a:pt x="11728" y="10779"/>
                </a:lnTo>
                <a:lnTo>
                  <a:pt x="11680" y="10706"/>
                </a:lnTo>
                <a:lnTo>
                  <a:pt x="11631" y="10658"/>
                </a:lnTo>
                <a:lnTo>
                  <a:pt x="11558" y="10633"/>
                </a:lnTo>
                <a:close/>
                <a:moveTo>
                  <a:pt x="1266" y="11363"/>
                </a:moveTo>
                <a:lnTo>
                  <a:pt x="1266" y="11826"/>
                </a:lnTo>
                <a:lnTo>
                  <a:pt x="1095" y="11972"/>
                </a:lnTo>
                <a:lnTo>
                  <a:pt x="974" y="12118"/>
                </a:lnTo>
                <a:lnTo>
                  <a:pt x="876"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4088" y="12775"/>
                </a:moveTo>
                <a:lnTo>
                  <a:pt x="4039" y="12799"/>
                </a:lnTo>
                <a:lnTo>
                  <a:pt x="4015" y="12823"/>
                </a:lnTo>
                <a:lnTo>
                  <a:pt x="3820" y="13164"/>
                </a:lnTo>
                <a:lnTo>
                  <a:pt x="3747" y="13359"/>
                </a:lnTo>
                <a:lnTo>
                  <a:pt x="3699" y="13553"/>
                </a:lnTo>
                <a:lnTo>
                  <a:pt x="3674" y="13748"/>
                </a:lnTo>
                <a:lnTo>
                  <a:pt x="3699" y="13821"/>
                </a:lnTo>
                <a:lnTo>
                  <a:pt x="3747" y="13894"/>
                </a:lnTo>
                <a:lnTo>
                  <a:pt x="3796" y="13967"/>
                </a:lnTo>
                <a:lnTo>
                  <a:pt x="3869" y="13991"/>
                </a:lnTo>
                <a:lnTo>
                  <a:pt x="3991" y="14040"/>
                </a:lnTo>
                <a:lnTo>
                  <a:pt x="4258" y="14040"/>
                </a:lnTo>
                <a:lnTo>
                  <a:pt x="4404" y="14016"/>
                </a:lnTo>
                <a:lnTo>
                  <a:pt x="4526" y="13967"/>
                </a:lnTo>
                <a:lnTo>
                  <a:pt x="4672" y="13918"/>
                </a:lnTo>
                <a:lnTo>
                  <a:pt x="4940" y="13748"/>
                </a:lnTo>
                <a:lnTo>
                  <a:pt x="5183" y="13578"/>
                </a:lnTo>
                <a:lnTo>
                  <a:pt x="5256" y="13675"/>
                </a:lnTo>
                <a:lnTo>
                  <a:pt x="5353" y="13748"/>
                </a:lnTo>
                <a:lnTo>
                  <a:pt x="5475" y="13821"/>
                </a:lnTo>
                <a:lnTo>
                  <a:pt x="5621" y="13870"/>
                </a:lnTo>
                <a:lnTo>
                  <a:pt x="5791" y="13918"/>
                </a:lnTo>
                <a:lnTo>
                  <a:pt x="6108" y="13918"/>
                </a:lnTo>
                <a:lnTo>
                  <a:pt x="6278" y="13894"/>
                </a:lnTo>
                <a:lnTo>
                  <a:pt x="6424" y="13821"/>
                </a:lnTo>
                <a:lnTo>
                  <a:pt x="6570" y="13772"/>
                </a:lnTo>
                <a:lnTo>
                  <a:pt x="6692" y="13675"/>
                </a:lnTo>
                <a:lnTo>
                  <a:pt x="6838" y="13578"/>
                </a:lnTo>
                <a:lnTo>
                  <a:pt x="6959" y="13675"/>
                </a:lnTo>
                <a:lnTo>
                  <a:pt x="7130" y="13724"/>
                </a:lnTo>
                <a:lnTo>
                  <a:pt x="7324" y="13748"/>
                </a:lnTo>
                <a:lnTo>
                  <a:pt x="7519" y="13748"/>
                </a:lnTo>
                <a:lnTo>
                  <a:pt x="8030" y="13724"/>
                </a:lnTo>
                <a:lnTo>
                  <a:pt x="8565" y="13748"/>
                </a:lnTo>
                <a:lnTo>
                  <a:pt x="8906" y="13772"/>
                </a:lnTo>
                <a:lnTo>
                  <a:pt x="9271" y="13748"/>
                </a:lnTo>
                <a:lnTo>
                  <a:pt x="9466" y="13724"/>
                </a:lnTo>
                <a:lnTo>
                  <a:pt x="9636" y="13675"/>
                </a:lnTo>
                <a:lnTo>
                  <a:pt x="9782" y="13578"/>
                </a:lnTo>
                <a:lnTo>
                  <a:pt x="9928" y="13480"/>
                </a:lnTo>
                <a:lnTo>
                  <a:pt x="9952" y="13432"/>
                </a:lnTo>
                <a:lnTo>
                  <a:pt x="9952" y="13383"/>
                </a:lnTo>
                <a:lnTo>
                  <a:pt x="9928" y="13334"/>
                </a:lnTo>
                <a:lnTo>
                  <a:pt x="9879" y="13310"/>
                </a:lnTo>
                <a:lnTo>
                  <a:pt x="9660" y="13261"/>
                </a:lnTo>
                <a:lnTo>
                  <a:pt x="9466" y="13286"/>
                </a:lnTo>
                <a:lnTo>
                  <a:pt x="9028" y="13334"/>
                </a:lnTo>
                <a:lnTo>
                  <a:pt x="8590" y="13334"/>
                </a:lnTo>
                <a:lnTo>
                  <a:pt x="8176" y="13286"/>
                </a:lnTo>
                <a:lnTo>
                  <a:pt x="7957" y="13286"/>
                </a:lnTo>
                <a:lnTo>
                  <a:pt x="7616" y="13310"/>
                </a:lnTo>
                <a:lnTo>
                  <a:pt x="7276" y="13310"/>
                </a:lnTo>
                <a:lnTo>
                  <a:pt x="7203" y="13286"/>
                </a:lnTo>
                <a:lnTo>
                  <a:pt x="7178" y="13261"/>
                </a:lnTo>
                <a:lnTo>
                  <a:pt x="7203" y="13164"/>
                </a:lnTo>
                <a:lnTo>
                  <a:pt x="7178" y="13091"/>
                </a:lnTo>
                <a:lnTo>
                  <a:pt x="7154" y="13042"/>
                </a:lnTo>
                <a:lnTo>
                  <a:pt x="7105" y="12969"/>
                </a:lnTo>
                <a:lnTo>
                  <a:pt x="7057" y="12945"/>
                </a:lnTo>
                <a:lnTo>
                  <a:pt x="6984" y="12921"/>
                </a:lnTo>
                <a:lnTo>
                  <a:pt x="6911" y="12945"/>
                </a:lnTo>
                <a:lnTo>
                  <a:pt x="6838" y="12994"/>
                </a:lnTo>
                <a:lnTo>
                  <a:pt x="6594" y="13237"/>
                </a:lnTo>
                <a:lnTo>
                  <a:pt x="6302" y="13432"/>
                </a:lnTo>
                <a:lnTo>
                  <a:pt x="6205" y="13480"/>
                </a:lnTo>
                <a:lnTo>
                  <a:pt x="6059" y="13505"/>
                </a:lnTo>
                <a:lnTo>
                  <a:pt x="5913" y="13505"/>
                </a:lnTo>
                <a:lnTo>
                  <a:pt x="5767" y="13480"/>
                </a:lnTo>
                <a:lnTo>
                  <a:pt x="5645" y="13432"/>
                </a:lnTo>
                <a:lnTo>
                  <a:pt x="5548" y="13359"/>
                </a:lnTo>
                <a:lnTo>
                  <a:pt x="5524" y="13286"/>
                </a:lnTo>
                <a:lnTo>
                  <a:pt x="5524" y="13237"/>
                </a:lnTo>
                <a:lnTo>
                  <a:pt x="5524" y="13164"/>
                </a:lnTo>
                <a:lnTo>
                  <a:pt x="5548" y="13067"/>
                </a:lnTo>
                <a:lnTo>
                  <a:pt x="5548" y="12994"/>
                </a:lnTo>
                <a:lnTo>
                  <a:pt x="5524" y="12921"/>
                </a:lnTo>
                <a:lnTo>
                  <a:pt x="5475" y="12872"/>
                </a:lnTo>
                <a:lnTo>
                  <a:pt x="5426" y="12823"/>
                </a:lnTo>
                <a:lnTo>
                  <a:pt x="5353" y="12799"/>
                </a:lnTo>
                <a:lnTo>
                  <a:pt x="5280" y="12799"/>
                </a:lnTo>
                <a:lnTo>
                  <a:pt x="5207" y="12848"/>
                </a:lnTo>
                <a:lnTo>
                  <a:pt x="5159" y="12896"/>
                </a:lnTo>
                <a:lnTo>
                  <a:pt x="5086" y="13018"/>
                </a:lnTo>
                <a:lnTo>
                  <a:pt x="5013" y="13091"/>
                </a:lnTo>
                <a:lnTo>
                  <a:pt x="4842" y="13261"/>
                </a:lnTo>
                <a:lnTo>
                  <a:pt x="4648" y="13407"/>
                </a:lnTo>
                <a:lnTo>
                  <a:pt x="4453" y="13505"/>
                </a:lnTo>
                <a:lnTo>
                  <a:pt x="4331" y="13578"/>
                </a:lnTo>
                <a:lnTo>
                  <a:pt x="4185" y="13602"/>
                </a:lnTo>
                <a:lnTo>
                  <a:pt x="4137" y="13602"/>
                </a:lnTo>
                <a:lnTo>
                  <a:pt x="4088" y="13578"/>
                </a:lnTo>
                <a:lnTo>
                  <a:pt x="4088" y="13505"/>
                </a:lnTo>
                <a:lnTo>
                  <a:pt x="4088" y="13407"/>
                </a:lnTo>
                <a:lnTo>
                  <a:pt x="4210" y="12945"/>
                </a:lnTo>
                <a:lnTo>
                  <a:pt x="4210" y="12896"/>
                </a:lnTo>
                <a:lnTo>
                  <a:pt x="4210" y="12848"/>
                </a:lnTo>
                <a:lnTo>
                  <a:pt x="4161" y="12799"/>
                </a:lnTo>
                <a:lnTo>
                  <a:pt x="4112" y="12775"/>
                </a:lnTo>
                <a:close/>
                <a:moveTo>
                  <a:pt x="1266" y="13407"/>
                </a:moveTo>
                <a:lnTo>
                  <a:pt x="1266" y="14113"/>
                </a:lnTo>
                <a:lnTo>
                  <a:pt x="1168" y="14186"/>
                </a:lnTo>
                <a:lnTo>
                  <a:pt x="1071" y="14235"/>
                </a:lnTo>
                <a:lnTo>
                  <a:pt x="925" y="14381"/>
                </a:lnTo>
                <a:lnTo>
                  <a:pt x="779" y="14527"/>
                </a:lnTo>
                <a:lnTo>
                  <a:pt x="803" y="13748"/>
                </a:lnTo>
                <a:lnTo>
                  <a:pt x="925" y="13675"/>
                </a:lnTo>
                <a:lnTo>
                  <a:pt x="1047" y="13578"/>
                </a:lnTo>
                <a:lnTo>
                  <a:pt x="1241" y="13407"/>
                </a:lnTo>
                <a:close/>
                <a:moveTo>
                  <a:pt x="1266" y="14624"/>
                </a:moveTo>
                <a:lnTo>
                  <a:pt x="1266" y="14940"/>
                </a:lnTo>
                <a:lnTo>
                  <a:pt x="1193" y="14989"/>
                </a:lnTo>
                <a:lnTo>
                  <a:pt x="949" y="15208"/>
                </a:lnTo>
                <a:lnTo>
                  <a:pt x="730" y="15451"/>
                </a:lnTo>
                <a:lnTo>
                  <a:pt x="755" y="15062"/>
                </a:lnTo>
                <a:lnTo>
                  <a:pt x="876" y="14989"/>
                </a:lnTo>
                <a:lnTo>
                  <a:pt x="974" y="14892"/>
                </a:lnTo>
                <a:lnTo>
                  <a:pt x="1168" y="14697"/>
                </a:lnTo>
                <a:lnTo>
                  <a:pt x="1266" y="14624"/>
                </a:lnTo>
                <a:close/>
                <a:moveTo>
                  <a:pt x="1241" y="15451"/>
                </a:moveTo>
                <a:lnTo>
                  <a:pt x="1241" y="15500"/>
                </a:lnTo>
                <a:lnTo>
                  <a:pt x="1217" y="15841"/>
                </a:lnTo>
                <a:lnTo>
                  <a:pt x="1071" y="15962"/>
                </a:lnTo>
                <a:lnTo>
                  <a:pt x="925" y="16108"/>
                </a:lnTo>
                <a:lnTo>
                  <a:pt x="682" y="16400"/>
                </a:lnTo>
                <a:lnTo>
                  <a:pt x="706" y="15695"/>
                </a:lnTo>
                <a:lnTo>
                  <a:pt x="755" y="15719"/>
                </a:lnTo>
                <a:lnTo>
                  <a:pt x="828" y="15743"/>
                </a:lnTo>
                <a:lnTo>
                  <a:pt x="876" y="15743"/>
                </a:lnTo>
                <a:lnTo>
                  <a:pt x="949" y="15695"/>
                </a:lnTo>
                <a:lnTo>
                  <a:pt x="1241" y="15451"/>
                </a:lnTo>
                <a:close/>
                <a:moveTo>
                  <a:pt x="1168" y="16327"/>
                </a:moveTo>
                <a:lnTo>
                  <a:pt x="1120" y="17009"/>
                </a:lnTo>
                <a:lnTo>
                  <a:pt x="998" y="17082"/>
                </a:lnTo>
                <a:lnTo>
                  <a:pt x="876" y="17179"/>
                </a:lnTo>
                <a:lnTo>
                  <a:pt x="682" y="17373"/>
                </a:lnTo>
                <a:lnTo>
                  <a:pt x="584" y="17495"/>
                </a:lnTo>
                <a:lnTo>
                  <a:pt x="657" y="16668"/>
                </a:lnTo>
                <a:lnTo>
                  <a:pt x="803" y="16619"/>
                </a:lnTo>
                <a:lnTo>
                  <a:pt x="949" y="16522"/>
                </a:lnTo>
                <a:lnTo>
                  <a:pt x="1168" y="16327"/>
                </a:lnTo>
                <a:close/>
                <a:moveTo>
                  <a:pt x="6813" y="463"/>
                </a:moveTo>
                <a:lnTo>
                  <a:pt x="8322" y="487"/>
                </a:lnTo>
                <a:lnTo>
                  <a:pt x="9830" y="560"/>
                </a:lnTo>
                <a:lnTo>
                  <a:pt x="12848" y="706"/>
                </a:lnTo>
                <a:lnTo>
                  <a:pt x="12775" y="901"/>
                </a:lnTo>
                <a:lnTo>
                  <a:pt x="12750" y="1071"/>
                </a:lnTo>
                <a:lnTo>
                  <a:pt x="12677" y="1484"/>
                </a:lnTo>
                <a:lnTo>
                  <a:pt x="12677" y="1874"/>
                </a:lnTo>
                <a:lnTo>
                  <a:pt x="12702" y="2312"/>
                </a:lnTo>
                <a:lnTo>
                  <a:pt x="12775" y="3115"/>
                </a:lnTo>
                <a:lnTo>
                  <a:pt x="12799" y="3528"/>
                </a:lnTo>
                <a:lnTo>
                  <a:pt x="12823" y="3893"/>
                </a:lnTo>
                <a:lnTo>
                  <a:pt x="12823" y="3966"/>
                </a:lnTo>
                <a:lnTo>
                  <a:pt x="12872" y="4039"/>
                </a:lnTo>
                <a:lnTo>
                  <a:pt x="12896" y="4064"/>
                </a:lnTo>
                <a:lnTo>
                  <a:pt x="12945" y="4112"/>
                </a:lnTo>
                <a:lnTo>
                  <a:pt x="12994" y="4161"/>
                </a:lnTo>
                <a:lnTo>
                  <a:pt x="13067" y="4210"/>
                </a:lnTo>
                <a:lnTo>
                  <a:pt x="13261" y="4258"/>
                </a:lnTo>
                <a:lnTo>
                  <a:pt x="13456" y="4307"/>
                </a:lnTo>
                <a:lnTo>
                  <a:pt x="13870" y="4331"/>
                </a:lnTo>
                <a:lnTo>
                  <a:pt x="14697" y="4356"/>
                </a:lnTo>
                <a:lnTo>
                  <a:pt x="15500" y="4356"/>
                </a:lnTo>
                <a:lnTo>
                  <a:pt x="15889" y="4331"/>
                </a:lnTo>
                <a:lnTo>
                  <a:pt x="16279" y="4283"/>
                </a:lnTo>
                <a:lnTo>
                  <a:pt x="16254" y="5061"/>
                </a:lnTo>
                <a:lnTo>
                  <a:pt x="16279" y="5864"/>
                </a:lnTo>
                <a:lnTo>
                  <a:pt x="16303" y="6643"/>
                </a:lnTo>
                <a:lnTo>
                  <a:pt x="16303" y="7422"/>
                </a:lnTo>
                <a:lnTo>
                  <a:pt x="16254"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24" y="18639"/>
                </a:lnTo>
                <a:lnTo>
                  <a:pt x="11923" y="18639"/>
                </a:lnTo>
                <a:lnTo>
                  <a:pt x="9733" y="18614"/>
                </a:lnTo>
                <a:lnTo>
                  <a:pt x="7616" y="18566"/>
                </a:lnTo>
                <a:lnTo>
                  <a:pt x="5524" y="18517"/>
                </a:lnTo>
                <a:lnTo>
                  <a:pt x="4453" y="18517"/>
                </a:lnTo>
                <a:lnTo>
                  <a:pt x="3358" y="18566"/>
                </a:lnTo>
                <a:lnTo>
                  <a:pt x="2701" y="18566"/>
                </a:lnTo>
                <a:lnTo>
                  <a:pt x="2360" y="18590"/>
                </a:lnTo>
                <a:lnTo>
                  <a:pt x="2020" y="18639"/>
                </a:lnTo>
                <a:lnTo>
                  <a:pt x="1971" y="18590"/>
                </a:lnTo>
                <a:lnTo>
                  <a:pt x="1922" y="18517"/>
                </a:lnTo>
                <a:lnTo>
                  <a:pt x="1849" y="18493"/>
                </a:lnTo>
                <a:lnTo>
                  <a:pt x="1776" y="18493"/>
                </a:lnTo>
                <a:lnTo>
                  <a:pt x="1703" y="18298"/>
                </a:lnTo>
                <a:lnTo>
                  <a:pt x="1655" y="18103"/>
                </a:lnTo>
                <a:lnTo>
                  <a:pt x="1703" y="18030"/>
                </a:lnTo>
                <a:lnTo>
                  <a:pt x="1703" y="17957"/>
                </a:lnTo>
                <a:lnTo>
                  <a:pt x="1679" y="17884"/>
                </a:lnTo>
                <a:lnTo>
                  <a:pt x="1631" y="17811"/>
                </a:lnTo>
                <a:lnTo>
                  <a:pt x="1631" y="17398"/>
                </a:lnTo>
                <a:lnTo>
                  <a:pt x="1631" y="17009"/>
                </a:lnTo>
                <a:lnTo>
                  <a:pt x="1679" y="16133"/>
                </a:lnTo>
                <a:lnTo>
                  <a:pt x="1728" y="15281"/>
                </a:lnTo>
                <a:lnTo>
                  <a:pt x="1728" y="15086"/>
                </a:lnTo>
                <a:lnTo>
                  <a:pt x="1752" y="15038"/>
                </a:lnTo>
                <a:lnTo>
                  <a:pt x="1776" y="14965"/>
                </a:lnTo>
                <a:lnTo>
                  <a:pt x="1776" y="14916"/>
                </a:lnTo>
                <a:lnTo>
                  <a:pt x="1728" y="14843"/>
                </a:lnTo>
                <a:lnTo>
                  <a:pt x="1728" y="13018"/>
                </a:lnTo>
                <a:lnTo>
                  <a:pt x="1801" y="12945"/>
                </a:lnTo>
                <a:lnTo>
                  <a:pt x="1825" y="12848"/>
                </a:lnTo>
                <a:lnTo>
                  <a:pt x="1825" y="12775"/>
                </a:lnTo>
                <a:lnTo>
                  <a:pt x="1776" y="12726"/>
                </a:lnTo>
                <a:lnTo>
                  <a:pt x="1728" y="12677"/>
                </a:lnTo>
                <a:lnTo>
                  <a:pt x="1728" y="11071"/>
                </a:lnTo>
                <a:lnTo>
                  <a:pt x="1752" y="11023"/>
                </a:lnTo>
                <a:lnTo>
                  <a:pt x="1752" y="10974"/>
                </a:lnTo>
                <a:lnTo>
                  <a:pt x="1752" y="10925"/>
                </a:lnTo>
                <a:lnTo>
                  <a:pt x="1728" y="10852"/>
                </a:lnTo>
                <a:lnTo>
                  <a:pt x="1728" y="10049"/>
                </a:lnTo>
                <a:lnTo>
                  <a:pt x="1801" y="7373"/>
                </a:lnTo>
                <a:lnTo>
                  <a:pt x="1874" y="6059"/>
                </a:lnTo>
                <a:lnTo>
                  <a:pt x="1947" y="4721"/>
                </a:lnTo>
                <a:lnTo>
                  <a:pt x="1971" y="4137"/>
                </a:lnTo>
                <a:lnTo>
                  <a:pt x="1971" y="3553"/>
                </a:lnTo>
                <a:lnTo>
                  <a:pt x="1922" y="2969"/>
                </a:lnTo>
                <a:lnTo>
                  <a:pt x="1898" y="2360"/>
                </a:lnTo>
                <a:lnTo>
                  <a:pt x="1849" y="1825"/>
                </a:lnTo>
                <a:lnTo>
                  <a:pt x="1801" y="1290"/>
                </a:lnTo>
                <a:lnTo>
                  <a:pt x="1752" y="925"/>
                </a:lnTo>
                <a:lnTo>
                  <a:pt x="1703" y="755"/>
                </a:lnTo>
                <a:lnTo>
                  <a:pt x="1703" y="560"/>
                </a:lnTo>
                <a:lnTo>
                  <a:pt x="2141" y="609"/>
                </a:lnTo>
                <a:lnTo>
                  <a:pt x="2579" y="609"/>
                </a:lnTo>
                <a:lnTo>
                  <a:pt x="3455" y="584"/>
                </a:lnTo>
                <a:lnTo>
                  <a:pt x="5134" y="511"/>
                </a:lnTo>
                <a:lnTo>
                  <a:pt x="5962" y="487"/>
                </a:lnTo>
                <a:lnTo>
                  <a:pt x="6813" y="463"/>
                </a:lnTo>
                <a:close/>
                <a:moveTo>
                  <a:pt x="1120" y="17544"/>
                </a:moveTo>
                <a:lnTo>
                  <a:pt x="1144" y="17982"/>
                </a:lnTo>
                <a:lnTo>
                  <a:pt x="949" y="18176"/>
                </a:lnTo>
                <a:lnTo>
                  <a:pt x="779" y="18371"/>
                </a:lnTo>
                <a:lnTo>
                  <a:pt x="682" y="18517"/>
                </a:lnTo>
                <a:lnTo>
                  <a:pt x="584" y="18663"/>
                </a:lnTo>
                <a:lnTo>
                  <a:pt x="536" y="18858"/>
                </a:lnTo>
                <a:lnTo>
                  <a:pt x="513" y="19015"/>
                </a:lnTo>
                <a:lnTo>
                  <a:pt x="511" y="18979"/>
                </a:lnTo>
                <a:lnTo>
                  <a:pt x="511" y="18468"/>
                </a:lnTo>
                <a:lnTo>
                  <a:pt x="536" y="17982"/>
                </a:lnTo>
                <a:lnTo>
                  <a:pt x="657" y="17909"/>
                </a:lnTo>
                <a:lnTo>
                  <a:pt x="779" y="17836"/>
                </a:lnTo>
                <a:lnTo>
                  <a:pt x="974" y="17665"/>
                </a:lnTo>
                <a:lnTo>
                  <a:pt x="1120" y="17544"/>
                </a:lnTo>
                <a:close/>
                <a:moveTo>
                  <a:pt x="1266" y="18468"/>
                </a:moveTo>
                <a:lnTo>
                  <a:pt x="1314" y="18663"/>
                </a:lnTo>
                <a:lnTo>
                  <a:pt x="1412" y="18833"/>
                </a:lnTo>
                <a:lnTo>
                  <a:pt x="1144" y="19150"/>
                </a:lnTo>
                <a:lnTo>
                  <a:pt x="876" y="19539"/>
                </a:lnTo>
                <a:lnTo>
                  <a:pt x="633" y="19928"/>
                </a:lnTo>
                <a:lnTo>
                  <a:pt x="584" y="19685"/>
                </a:lnTo>
                <a:lnTo>
                  <a:pt x="536" y="19466"/>
                </a:lnTo>
                <a:lnTo>
                  <a:pt x="514" y="19031"/>
                </a:lnTo>
                <a:lnTo>
                  <a:pt x="514" y="19031"/>
                </a:lnTo>
                <a:lnTo>
                  <a:pt x="536" y="19052"/>
                </a:lnTo>
                <a:lnTo>
                  <a:pt x="584" y="19052"/>
                </a:lnTo>
                <a:lnTo>
                  <a:pt x="779" y="18955"/>
                </a:lnTo>
                <a:lnTo>
                  <a:pt x="949" y="18809"/>
                </a:lnTo>
                <a:lnTo>
                  <a:pt x="1266" y="18468"/>
                </a:lnTo>
                <a:close/>
                <a:moveTo>
                  <a:pt x="15427"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38" y="19101"/>
                </a:moveTo>
                <a:lnTo>
                  <a:pt x="14989" y="19174"/>
                </a:lnTo>
                <a:lnTo>
                  <a:pt x="14940" y="19271"/>
                </a:lnTo>
                <a:lnTo>
                  <a:pt x="14843" y="19442"/>
                </a:lnTo>
                <a:lnTo>
                  <a:pt x="14721" y="19782"/>
                </a:lnTo>
                <a:lnTo>
                  <a:pt x="14600" y="20026"/>
                </a:lnTo>
                <a:lnTo>
                  <a:pt x="14356" y="20050"/>
                </a:lnTo>
                <a:lnTo>
                  <a:pt x="14429" y="19758"/>
                </a:lnTo>
                <a:lnTo>
                  <a:pt x="14502" y="19563"/>
                </a:lnTo>
                <a:lnTo>
                  <a:pt x="14551" y="19344"/>
                </a:lnTo>
                <a:lnTo>
                  <a:pt x="14575" y="19198"/>
                </a:lnTo>
                <a:lnTo>
                  <a:pt x="14551" y="19125"/>
                </a:lnTo>
                <a:lnTo>
                  <a:pt x="15038" y="19101"/>
                </a:lnTo>
                <a:close/>
                <a:moveTo>
                  <a:pt x="9782" y="19052"/>
                </a:moveTo>
                <a:lnTo>
                  <a:pt x="9660" y="19296"/>
                </a:lnTo>
                <a:lnTo>
                  <a:pt x="9563" y="19563"/>
                </a:lnTo>
                <a:lnTo>
                  <a:pt x="9490" y="19831"/>
                </a:lnTo>
                <a:lnTo>
                  <a:pt x="9441" y="20074"/>
                </a:lnTo>
                <a:lnTo>
                  <a:pt x="9028" y="20074"/>
                </a:lnTo>
                <a:lnTo>
                  <a:pt x="9101" y="19831"/>
                </a:lnTo>
                <a:lnTo>
                  <a:pt x="9174" y="19636"/>
                </a:lnTo>
                <a:lnTo>
                  <a:pt x="9320" y="19344"/>
                </a:lnTo>
                <a:lnTo>
                  <a:pt x="9368" y="19174"/>
                </a:lnTo>
                <a:lnTo>
                  <a:pt x="9393" y="19101"/>
                </a:lnTo>
                <a:lnTo>
                  <a:pt x="9368" y="19052"/>
                </a:lnTo>
                <a:close/>
                <a:moveTo>
                  <a:pt x="10779" y="19077"/>
                </a:moveTo>
                <a:lnTo>
                  <a:pt x="10585" y="19296"/>
                </a:lnTo>
                <a:lnTo>
                  <a:pt x="10439" y="19539"/>
                </a:lnTo>
                <a:lnTo>
                  <a:pt x="10366" y="19685"/>
                </a:lnTo>
                <a:lnTo>
                  <a:pt x="10317" y="19807"/>
                </a:lnTo>
                <a:lnTo>
                  <a:pt x="10268" y="19953"/>
                </a:lnTo>
                <a:lnTo>
                  <a:pt x="10244" y="20074"/>
                </a:lnTo>
                <a:lnTo>
                  <a:pt x="9879" y="20074"/>
                </a:lnTo>
                <a:lnTo>
                  <a:pt x="9903" y="19977"/>
                </a:lnTo>
                <a:lnTo>
                  <a:pt x="9976" y="19734"/>
                </a:lnTo>
                <a:lnTo>
                  <a:pt x="10049" y="19515"/>
                </a:lnTo>
                <a:lnTo>
                  <a:pt x="10122" y="19320"/>
                </a:lnTo>
                <a:lnTo>
                  <a:pt x="10195" y="19198"/>
                </a:lnTo>
                <a:lnTo>
                  <a:pt x="10220" y="19077"/>
                </a:lnTo>
                <a:close/>
                <a:moveTo>
                  <a:pt x="9076" y="19028"/>
                </a:moveTo>
                <a:lnTo>
                  <a:pt x="9003" y="19150"/>
                </a:lnTo>
                <a:lnTo>
                  <a:pt x="8906" y="19271"/>
                </a:lnTo>
                <a:lnTo>
                  <a:pt x="8809" y="19466"/>
                </a:lnTo>
                <a:lnTo>
                  <a:pt x="8711" y="19685"/>
                </a:lnTo>
                <a:lnTo>
                  <a:pt x="8638" y="19880"/>
                </a:lnTo>
                <a:lnTo>
                  <a:pt x="8590" y="19977"/>
                </a:lnTo>
                <a:lnTo>
                  <a:pt x="8565" y="20074"/>
                </a:lnTo>
                <a:lnTo>
                  <a:pt x="8054" y="20099"/>
                </a:lnTo>
                <a:lnTo>
                  <a:pt x="8079" y="19953"/>
                </a:lnTo>
                <a:lnTo>
                  <a:pt x="8176" y="19734"/>
                </a:lnTo>
                <a:lnTo>
                  <a:pt x="8273" y="19490"/>
                </a:lnTo>
                <a:lnTo>
                  <a:pt x="8395" y="19296"/>
                </a:lnTo>
                <a:lnTo>
                  <a:pt x="8468" y="19150"/>
                </a:lnTo>
                <a:lnTo>
                  <a:pt x="8517" y="19028"/>
                </a:lnTo>
                <a:close/>
                <a:moveTo>
                  <a:pt x="10901" y="19077"/>
                </a:moveTo>
                <a:lnTo>
                  <a:pt x="10998" y="19101"/>
                </a:lnTo>
                <a:lnTo>
                  <a:pt x="11631" y="19101"/>
                </a:lnTo>
                <a:lnTo>
                  <a:pt x="11509" y="19247"/>
                </a:lnTo>
                <a:lnTo>
                  <a:pt x="11412" y="19393"/>
                </a:lnTo>
                <a:lnTo>
                  <a:pt x="11266" y="19685"/>
                </a:lnTo>
                <a:lnTo>
                  <a:pt x="11193" y="19880"/>
                </a:lnTo>
                <a:lnTo>
                  <a:pt x="11144" y="20001"/>
                </a:lnTo>
                <a:lnTo>
                  <a:pt x="11144" y="20099"/>
                </a:lnTo>
                <a:lnTo>
                  <a:pt x="11047" y="20099"/>
                </a:lnTo>
                <a:lnTo>
                  <a:pt x="10609" y="20074"/>
                </a:lnTo>
                <a:lnTo>
                  <a:pt x="10658" y="19831"/>
                </a:lnTo>
                <a:lnTo>
                  <a:pt x="10731" y="19588"/>
                </a:lnTo>
                <a:lnTo>
                  <a:pt x="10901" y="19077"/>
                </a:lnTo>
                <a:close/>
                <a:moveTo>
                  <a:pt x="14356" y="19125"/>
                </a:moveTo>
                <a:lnTo>
                  <a:pt x="14308" y="19198"/>
                </a:lnTo>
                <a:lnTo>
                  <a:pt x="14186" y="19393"/>
                </a:lnTo>
                <a:lnTo>
                  <a:pt x="14089" y="19563"/>
                </a:lnTo>
                <a:lnTo>
                  <a:pt x="13991" y="19782"/>
                </a:lnTo>
                <a:lnTo>
                  <a:pt x="13918" y="20001"/>
                </a:lnTo>
                <a:lnTo>
                  <a:pt x="13870" y="20074"/>
                </a:lnTo>
                <a:lnTo>
                  <a:pt x="13334" y="20099"/>
                </a:lnTo>
                <a:lnTo>
                  <a:pt x="13432" y="19880"/>
                </a:lnTo>
                <a:lnTo>
                  <a:pt x="13529" y="19685"/>
                </a:lnTo>
                <a:lnTo>
                  <a:pt x="13651" y="19393"/>
                </a:lnTo>
                <a:lnTo>
                  <a:pt x="13675" y="19344"/>
                </a:lnTo>
                <a:lnTo>
                  <a:pt x="13675" y="19271"/>
                </a:lnTo>
                <a:lnTo>
                  <a:pt x="13675" y="19198"/>
                </a:lnTo>
                <a:lnTo>
                  <a:pt x="13675" y="19150"/>
                </a:lnTo>
                <a:lnTo>
                  <a:pt x="13675" y="19125"/>
                </a:lnTo>
                <a:close/>
                <a:moveTo>
                  <a:pt x="7665" y="18979"/>
                </a:moveTo>
                <a:lnTo>
                  <a:pt x="8176" y="19004"/>
                </a:lnTo>
                <a:lnTo>
                  <a:pt x="8079" y="19125"/>
                </a:lnTo>
                <a:lnTo>
                  <a:pt x="7981" y="19271"/>
                </a:lnTo>
                <a:lnTo>
                  <a:pt x="7860"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72" y="19101"/>
                </a:moveTo>
                <a:lnTo>
                  <a:pt x="12556" y="19125"/>
                </a:lnTo>
                <a:lnTo>
                  <a:pt x="12483" y="19223"/>
                </a:lnTo>
                <a:lnTo>
                  <a:pt x="12410" y="19320"/>
                </a:lnTo>
                <a:lnTo>
                  <a:pt x="12312" y="19563"/>
                </a:lnTo>
                <a:lnTo>
                  <a:pt x="12239" y="19855"/>
                </a:lnTo>
                <a:lnTo>
                  <a:pt x="12166" y="20123"/>
                </a:lnTo>
                <a:lnTo>
                  <a:pt x="11558" y="20099"/>
                </a:lnTo>
                <a:lnTo>
                  <a:pt x="11582" y="19953"/>
                </a:lnTo>
                <a:lnTo>
                  <a:pt x="11655" y="19807"/>
                </a:lnTo>
                <a:lnTo>
                  <a:pt x="11801" y="19563"/>
                </a:lnTo>
                <a:lnTo>
                  <a:pt x="11899" y="19369"/>
                </a:lnTo>
                <a:lnTo>
                  <a:pt x="11947" y="19247"/>
                </a:lnTo>
                <a:lnTo>
                  <a:pt x="11972" y="19101"/>
                </a:lnTo>
                <a:close/>
                <a:moveTo>
                  <a:pt x="13602" y="19125"/>
                </a:moveTo>
                <a:lnTo>
                  <a:pt x="13505" y="19174"/>
                </a:lnTo>
                <a:lnTo>
                  <a:pt x="13383" y="19247"/>
                </a:lnTo>
                <a:lnTo>
                  <a:pt x="13261" y="19393"/>
                </a:lnTo>
                <a:lnTo>
                  <a:pt x="13164" y="19539"/>
                </a:lnTo>
                <a:lnTo>
                  <a:pt x="13018" y="19831"/>
                </a:lnTo>
                <a:lnTo>
                  <a:pt x="12896" y="20123"/>
                </a:lnTo>
                <a:lnTo>
                  <a:pt x="12580" y="20123"/>
                </a:lnTo>
                <a:lnTo>
                  <a:pt x="12653" y="19807"/>
                </a:lnTo>
                <a:lnTo>
                  <a:pt x="12750" y="19490"/>
                </a:lnTo>
                <a:lnTo>
                  <a:pt x="12848" y="19150"/>
                </a:lnTo>
                <a:lnTo>
                  <a:pt x="12848" y="19125"/>
                </a:lnTo>
                <a:close/>
                <a:moveTo>
                  <a:pt x="6813" y="18955"/>
                </a:moveTo>
                <a:lnTo>
                  <a:pt x="7300" y="18979"/>
                </a:lnTo>
                <a:lnTo>
                  <a:pt x="7178" y="19101"/>
                </a:lnTo>
                <a:lnTo>
                  <a:pt x="7081" y="19223"/>
                </a:lnTo>
                <a:lnTo>
                  <a:pt x="6862" y="19515"/>
                </a:lnTo>
                <a:lnTo>
                  <a:pt x="6716" y="19831"/>
                </a:lnTo>
                <a:lnTo>
                  <a:pt x="6594" y="20147"/>
                </a:lnTo>
                <a:lnTo>
                  <a:pt x="6278" y="20147"/>
                </a:lnTo>
                <a:lnTo>
                  <a:pt x="6351" y="20001"/>
                </a:lnTo>
                <a:lnTo>
                  <a:pt x="6375" y="19855"/>
                </a:lnTo>
                <a:lnTo>
                  <a:pt x="6424" y="19685"/>
                </a:lnTo>
                <a:lnTo>
                  <a:pt x="6473" y="19539"/>
                </a:lnTo>
                <a:lnTo>
                  <a:pt x="6643" y="19247"/>
                </a:lnTo>
                <a:lnTo>
                  <a:pt x="6813" y="18955"/>
                </a:lnTo>
                <a:close/>
                <a:moveTo>
                  <a:pt x="6375" y="18955"/>
                </a:moveTo>
                <a:lnTo>
                  <a:pt x="6229" y="19198"/>
                </a:lnTo>
                <a:lnTo>
                  <a:pt x="6132" y="19417"/>
                </a:lnTo>
                <a:lnTo>
                  <a:pt x="6035" y="19588"/>
                </a:lnTo>
                <a:lnTo>
                  <a:pt x="5962" y="19782"/>
                </a:lnTo>
                <a:lnTo>
                  <a:pt x="5913" y="19977"/>
                </a:lnTo>
                <a:lnTo>
                  <a:pt x="5913" y="20074"/>
                </a:lnTo>
                <a:lnTo>
                  <a:pt x="5937" y="20172"/>
                </a:lnTo>
                <a:lnTo>
                  <a:pt x="5086" y="20220"/>
                </a:lnTo>
                <a:lnTo>
                  <a:pt x="5207" y="19977"/>
                </a:lnTo>
                <a:lnTo>
                  <a:pt x="5305" y="19734"/>
                </a:lnTo>
                <a:lnTo>
                  <a:pt x="5572" y="19320"/>
                </a:lnTo>
                <a:lnTo>
                  <a:pt x="5670" y="19150"/>
                </a:lnTo>
                <a:lnTo>
                  <a:pt x="5718" y="19052"/>
                </a:lnTo>
                <a:lnTo>
                  <a:pt x="5743" y="19004"/>
                </a:lnTo>
                <a:lnTo>
                  <a:pt x="5694" y="19052"/>
                </a:lnTo>
                <a:lnTo>
                  <a:pt x="5694" y="19052"/>
                </a:lnTo>
                <a:lnTo>
                  <a:pt x="5718" y="19004"/>
                </a:lnTo>
                <a:lnTo>
                  <a:pt x="5718" y="18955"/>
                </a:lnTo>
                <a:close/>
                <a:moveTo>
                  <a:pt x="5451" y="18955"/>
                </a:moveTo>
                <a:lnTo>
                  <a:pt x="5305" y="19125"/>
                </a:lnTo>
                <a:lnTo>
                  <a:pt x="5183" y="19296"/>
                </a:lnTo>
                <a:lnTo>
                  <a:pt x="4940" y="19685"/>
                </a:lnTo>
                <a:lnTo>
                  <a:pt x="4794" y="19953"/>
                </a:lnTo>
                <a:lnTo>
                  <a:pt x="4745" y="20099"/>
                </a:lnTo>
                <a:lnTo>
                  <a:pt x="4721" y="20220"/>
                </a:lnTo>
                <a:lnTo>
                  <a:pt x="4210" y="20269"/>
                </a:lnTo>
                <a:lnTo>
                  <a:pt x="4210" y="20196"/>
                </a:lnTo>
                <a:lnTo>
                  <a:pt x="4307" y="19953"/>
                </a:lnTo>
                <a:lnTo>
                  <a:pt x="4429" y="19709"/>
                </a:lnTo>
                <a:lnTo>
                  <a:pt x="4623" y="19369"/>
                </a:lnTo>
                <a:lnTo>
                  <a:pt x="4672" y="19271"/>
                </a:lnTo>
                <a:lnTo>
                  <a:pt x="4696" y="19198"/>
                </a:lnTo>
                <a:lnTo>
                  <a:pt x="4696" y="19101"/>
                </a:lnTo>
                <a:lnTo>
                  <a:pt x="4672" y="19004"/>
                </a:lnTo>
                <a:lnTo>
                  <a:pt x="4550" y="19004"/>
                </a:lnTo>
                <a:lnTo>
                  <a:pt x="4453" y="19077"/>
                </a:lnTo>
                <a:lnTo>
                  <a:pt x="4356" y="19150"/>
                </a:lnTo>
                <a:lnTo>
                  <a:pt x="4258" y="19271"/>
                </a:lnTo>
                <a:lnTo>
                  <a:pt x="4112" y="19490"/>
                </a:lnTo>
                <a:lnTo>
                  <a:pt x="4015" y="19709"/>
                </a:lnTo>
                <a:lnTo>
                  <a:pt x="3869" y="19977"/>
                </a:lnTo>
                <a:lnTo>
                  <a:pt x="3820" y="20123"/>
                </a:lnTo>
                <a:lnTo>
                  <a:pt x="3772" y="20293"/>
                </a:lnTo>
                <a:lnTo>
                  <a:pt x="3358" y="20318"/>
                </a:lnTo>
                <a:lnTo>
                  <a:pt x="3382" y="20172"/>
                </a:lnTo>
                <a:lnTo>
                  <a:pt x="3455" y="19928"/>
                </a:lnTo>
                <a:lnTo>
                  <a:pt x="3553" y="19709"/>
                </a:lnTo>
                <a:lnTo>
                  <a:pt x="3747" y="19320"/>
                </a:lnTo>
                <a:lnTo>
                  <a:pt x="3942" y="18955"/>
                </a:lnTo>
                <a:close/>
                <a:moveTo>
                  <a:pt x="1825" y="19028"/>
                </a:moveTo>
                <a:lnTo>
                  <a:pt x="2166" y="19052"/>
                </a:lnTo>
                <a:lnTo>
                  <a:pt x="2482" y="19052"/>
                </a:lnTo>
                <a:lnTo>
                  <a:pt x="2214" y="19393"/>
                </a:lnTo>
                <a:lnTo>
                  <a:pt x="1971" y="19758"/>
                </a:lnTo>
                <a:lnTo>
                  <a:pt x="1752" y="20099"/>
                </a:lnTo>
                <a:lnTo>
                  <a:pt x="1679" y="20245"/>
                </a:lnTo>
                <a:lnTo>
                  <a:pt x="1631" y="20366"/>
                </a:lnTo>
                <a:lnTo>
                  <a:pt x="1558" y="20366"/>
                </a:lnTo>
                <a:lnTo>
                  <a:pt x="1217" y="20342"/>
                </a:lnTo>
                <a:lnTo>
                  <a:pt x="876" y="20318"/>
                </a:lnTo>
                <a:lnTo>
                  <a:pt x="1120" y="20001"/>
                </a:lnTo>
                <a:lnTo>
                  <a:pt x="1363" y="19685"/>
                </a:lnTo>
                <a:lnTo>
                  <a:pt x="1582" y="19344"/>
                </a:lnTo>
                <a:lnTo>
                  <a:pt x="1825" y="19028"/>
                </a:lnTo>
                <a:close/>
                <a:moveTo>
                  <a:pt x="3650" y="18955"/>
                </a:moveTo>
                <a:lnTo>
                  <a:pt x="3528" y="19077"/>
                </a:lnTo>
                <a:lnTo>
                  <a:pt x="3431" y="19223"/>
                </a:lnTo>
                <a:lnTo>
                  <a:pt x="3236" y="19539"/>
                </a:lnTo>
                <a:lnTo>
                  <a:pt x="3163" y="19709"/>
                </a:lnTo>
                <a:lnTo>
                  <a:pt x="3066" y="19904"/>
                </a:lnTo>
                <a:lnTo>
                  <a:pt x="2993" y="20123"/>
                </a:lnTo>
                <a:lnTo>
                  <a:pt x="2993" y="20220"/>
                </a:lnTo>
                <a:lnTo>
                  <a:pt x="2993" y="20342"/>
                </a:lnTo>
                <a:lnTo>
                  <a:pt x="2044" y="20391"/>
                </a:lnTo>
                <a:lnTo>
                  <a:pt x="2214" y="20123"/>
                </a:lnTo>
                <a:lnTo>
                  <a:pt x="2360" y="19928"/>
                </a:lnTo>
                <a:lnTo>
                  <a:pt x="2677" y="19442"/>
                </a:lnTo>
                <a:lnTo>
                  <a:pt x="2847" y="19198"/>
                </a:lnTo>
                <a:lnTo>
                  <a:pt x="2969" y="19101"/>
                </a:lnTo>
                <a:lnTo>
                  <a:pt x="3066" y="19004"/>
                </a:lnTo>
                <a:lnTo>
                  <a:pt x="3650" y="18955"/>
                </a:lnTo>
                <a:close/>
                <a:moveTo>
                  <a:pt x="6619" y="0"/>
                </a:moveTo>
                <a:lnTo>
                  <a:pt x="5791" y="25"/>
                </a:lnTo>
                <a:lnTo>
                  <a:pt x="4940" y="49"/>
                </a:lnTo>
                <a:lnTo>
                  <a:pt x="3261" y="146"/>
                </a:lnTo>
                <a:lnTo>
                  <a:pt x="2068" y="195"/>
                </a:lnTo>
                <a:lnTo>
                  <a:pt x="1874" y="195"/>
                </a:lnTo>
                <a:lnTo>
                  <a:pt x="1703" y="244"/>
                </a:lnTo>
                <a:lnTo>
                  <a:pt x="1631" y="219"/>
                </a:lnTo>
                <a:lnTo>
                  <a:pt x="1582" y="195"/>
                </a:lnTo>
                <a:lnTo>
                  <a:pt x="1509" y="219"/>
                </a:lnTo>
                <a:lnTo>
                  <a:pt x="1460" y="268"/>
                </a:lnTo>
                <a:lnTo>
                  <a:pt x="1387" y="390"/>
                </a:lnTo>
                <a:lnTo>
                  <a:pt x="1363" y="511"/>
                </a:lnTo>
                <a:lnTo>
                  <a:pt x="1339" y="755"/>
                </a:lnTo>
                <a:lnTo>
                  <a:pt x="1339" y="1047"/>
                </a:lnTo>
                <a:lnTo>
                  <a:pt x="1387" y="1314"/>
                </a:lnTo>
                <a:lnTo>
                  <a:pt x="1217" y="1290"/>
                </a:lnTo>
                <a:lnTo>
                  <a:pt x="1047" y="1290"/>
                </a:lnTo>
                <a:lnTo>
                  <a:pt x="706" y="1314"/>
                </a:lnTo>
                <a:lnTo>
                  <a:pt x="536" y="1314"/>
                </a:lnTo>
                <a:lnTo>
                  <a:pt x="341" y="1338"/>
                </a:lnTo>
                <a:lnTo>
                  <a:pt x="268" y="1363"/>
                </a:lnTo>
                <a:lnTo>
                  <a:pt x="195" y="1411"/>
                </a:lnTo>
                <a:lnTo>
                  <a:pt x="122" y="1460"/>
                </a:lnTo>
                <a:lnTo>
                  <a:pt x="122" y="1557"/>
                </a:lnTo>
                <a:lnTo>
                  <a:pt x="122" y="1630"/>
                </a:lnTo>
                <a:lnTo>
                  <a:pt x="73" y="1874"/>
                </a:lnTo>
                <a:lnTo>
                  <a:pt x="49" y="2117"/>
                </a:lnTo>
                <a:lnTo>
                  <a:pt x="49" y="2652"/>
                </a:lnTo>
                <a:lnTo>
                  <a:pt x="73" y="3674"/>
                </a:lnTo>
                <a:lnTo>
                  <a:pt x="49" y="4891"/>
                </a:lnTo>
                <a:lnTo>
                  <a:pt x="25" y="6083"/>
                </a:lnTo>
                <a:lnTo>
                  <a:pt x="25" y="6765"/>
                </a:lnTo>
                <a:lnTo>
                  <a:pt x="49" y="7446"/>
                </a:lnTo>
                <a:lnTo>
                  <a:pt x="122" y="8809"/>
                </a:lnTo>
                <a:lnTo>
                  <a:pt x="219" y="10171"/>
                </a:lnTo>
                <a:lnTo>
                  <a:pt x="292" y="11534"/>
                </a:lnTo>
                <a:lnTo>
                  <a:pt x="317" y="12166"/>
                </a:lnTo>
                <a:lnTo>
                  <a:pt x="317" y="12799"/>
                </a:lnTo>
                <a:lnTo>
                  <a:pt x="292" y="14064"/>
                </a:lnTo>
                <a:lnTo>
                  <a:pt x="219" y="15330"/>
                </a:lnTo>
                <a:lnTo>
                  <a:pt x="146" y="16595"/>
                </a:lnTo>
                <a:lnTo>
                  <a:pt x="73" y="17519"/>
                </a:lnTo>
                <a:lnTo>
                  <a:pt x="25" y="17982"/>
                </a:lnTo>
                <a:lnTo>
                  <a:pt x="0" y="18444"/>
                </a:lnTo>
                <a:lnTo>
                  <a:pt x="0" y="18931"/>
                </a:lnTo>
                <a:lnTo>
                  <a:pt x="25" y="19393"/>
                </a:lnTo>
                <a:lnTo>
                  <a:pt x="98" y="19831"/>
                </a:lnTo>
                <a:lnTo>
                  <a:pt x="146" y="20050"/>
                </a:lnTo>
                <a:lnTo>
                  <a:pt x="219" y="20269"/>
                </a:lnTo>
                <a:lnTo>
                  <a:pt x="268" y="20366"/>
                </a:lnTo>
                <a:lnTo>
                  <a:pt x="365" y="20415"/>
                </a:lnTo>
                <a:lnTo>
                  <a:pt x="463" y="20439"/>
                </a:lnTo>
                <a:lnTo>
                  <a:pt x="536" y="20415"/>
                </a:lnTo>
                <a:lnTo>
                  <a:pt x="560" y="20512"/>
                </a:lnTo>
                <a:lnTo>
                  <a:pt x="609" y="20610"/>
                </a:lnTo>
                <a:lnTo>
                  <a:pt x="706" y="20658"/>
                </a:lnTo>
                <a:lnTo>
                  <a:pt x="803" y="20731"/>
                </a:lnTo>
                <a:lnTo>
                  <a:pt x="1047" y="20804"/>
                </a:lnTo>
                <a:lnTo>
                  <a:pt x="1339" y="20853"/>
                </a:lnTo>
                <a:lnTo>
                  <a:pt x="1631" y="20877"/>
                </a:lnTo>
                <a:lnTo>
                  <a:pt x="1922" y="20877"/>
                </a:lnTo>
                <a:lnTo>
                  <a:pt x="2312" y="20853"/>
                </a:lnTo>
                <a:lnTo>
                  <a:pt x="3188" y="20829"/>
                </a:lnTo>
                <a:lnTo>
                  <a:pt x="4039" y="20780"/>
                </a:lnTo>
                <a:lnTo>
                  <a:pt x="5767" y="20683"/>
                </a:lnTo>
                <a:lnTo>
                  <a:pt x="7057" y="20634"/>
                </a:lnTo>
                <a:lnTo>
                  <a:pt x="8322" y="20585"/>
                </a:lnTo>
                <a:lnTo>
                  <a:pt x="9611" y="20585"/>
                </a:lnTo>
                <a:lnTo>
                  <a:pt x="10877" y="20610"/>
                </a:lnTo>
                <a:lnTo>
                  <a:pt x="12239" y="20634"/>
                </a:lnTo>
                <a:lnTo>
                  <a:pt x="12337" y="20658"/>
                </a:lnTo>
                <a:lnTo>
                  <a:pt x="12434" y="20658"/>
                </a:lnTo>
                <a:lnTo>
                  <a:pt x="12458" y="20634"/>
                </a:lnTo>
                <a:lnTo>
                  <a:pt x="13261" y="20634"/>
                </a:lnTo>
                <a:lnTo>
                  <a:pt x="14040" y="20585"/>
                </a:lnTo>
                <a:lnTo>
                  <a:pt x="14843" y="20512"/>
                </a:lnTo>
                <a:lnTo>
                  <a:pt x="15622" y="20391"/>
                </a:lnTo>
                <a:lnTo>
                  <a:pt x="15695" y="20366"/>
                </a:lnTo>
                <a:lnTo>
                  <a:pt x="15743" y="20342"/>
                </a:lnTo>
                <a:lnTo>
                  <a:pt x="15865" y="20318"/>
                </a:lnTo>
                <a:lnTo>
                  <a:pt x="15962" y="20269"/>
                </a:lnTo>
                <a:lnTo>
                  <a:pt x="16011" y="20172"/>
                </a:lnTo>
                <a:lnTo>
                  <a:pt x="16035" y="20123"/>
                </a:lnTo>
                <a:lnTo>
                  <a:pt x="16035" y="20050"/>
                </a:lnTo>
                <a:lnTo>
                  <a:pt x="16011" y="19807"/>
                </a:lnTo>
                <a:lnTo>
                  <a:pt x="15962" y="19563"/>
                </a:lnTo>
                <a:lnTo>
                  <a:pt x="15938" y="19320"/>
                </a:lnTo>
                <a:lnTo>
                  <a:pt x="15938" y="19077"/>
                </a:lnTo>
                <a:lnTo>
                  <a:pt x="16400" y="19028"/>
                </a:lnTo>
                <a:lnTo>
                  <a:pt x="16522" y="18979"/>
                </a:lnTo>
                <a:lnTo>
                  <a:pt x="16595" y="18906"/>
                </a:lnTo>
                <a:lnTo>
                  <a:pt x="16668" y="18833"/>
                </a:lnTo>
                <a:lnTo>
                  <a:pt x="16717" y="18760"/>
                </a:lnTo>
                <a:lnTo>
                  <a:pt x="16790" y="18347"/>
                </a:lnTo>
                <a:lnTo>
                  <a:pt x="16838" y="17933"/>
                </a:lnTo>
                <a:lnTo>
                  <a:pt x="16863" y="17519"/>
                </a:lnTo>
                <a:lnTo>
                  <a:pt x="16863" y="17106"/>
                </a:lnTo>
                <a:lnTo>
                  <a:pt x="16863" y="16254"/>
                </a:lnTo>
                <a:lnTo>
                  <a:pt x="16838" y="15427"/>
                </a:lnTo>
                <a:lnTo>
                  <a:pt x="16838" y="14429"/>
                </a:lnTo>
                <a:lnTo>
                  <a:pt x="16814" y="13432"/>
                </a:lnTo>
                <a:lnTo>
                  <a:pt x="16765" y="11412"/>
                </a:lnTo>
                <a:lnTo>
                  <a:pt x="16765" y="10414"/>
                </a:lnTo>
                <a:lnTo>
                  <a:pt x="16765" y="9417"/>
                </a:lnTo>
                <a:lnTo>
                  <a:pt x="16814" y="7422"/>
                </a:lnTo>
                <a:lnTo>
                  <a:pt x="16814" y="6473"/>
                </a:lnTo>
                <a:lnTo>
                  <a:pt x="16814" y="5499"/>
                </a:lnTo>
                <a:lnTo>
                  <a:pt x="16814" y="5013"/>
                </a:lnTo>
                <a:lnTo>
                  <a:pt x="16765" y="4550"/>
                </a:lnTo>
                <a:lnTo>
                  <a:pt x="16717" y="4064"/>
                </a:lnTo>
                <a:lnTo>
                  <a:pt x="16619" y="3601"/>
                </a:lnTo>
                <a:lnTo>
                  <a:pt x="16571" y="3553"/>
                </a:lnTo>
                <a:lnTo>
                  <a:pt x="16522" y="3504"/>
                </a:lnTo>
                <a:lnTo>
                  <a:pt x="16425" y="3334"/>
                </a:lnTo>
                <a:lnTo>
                  <a:pt x="16303" y="3188"/>
                </a:lnTo>
                <a:lnTo>
                  <a:pt x="16060" y="2896"/>
                </a:lnTo>
                <a:lnTo>
                  <a:pt x="15792" y="2604"/>
                </a:lnTo>
                <a:lnTo>
                  <a:pt x="15524" y="2336"/>
                </a:lnTo>
                <a:lnTo>
                  <a:pt x="14989" y="1801"/>
                </a:lnTo>
                <a:lnTo>
                  <a:pt x="14502" y="1338"/>
                </a:lnTo>
                <a:lnTo>
                  <a:pt x="14259" y="1119"/>
                </a:lnTo>
                <a:lnTo>
                  <a:pt x="13991" y="901"/>
                </a:lnTo>
                <a:lnTo>
                  <a:pt x="13699" y="633"/>
                </a:lnTo>
                <a:lnTo>
                  <a:pt x="13529" y="487"/>
                </a:lnTo>
                <a:lnTo>
                  <a:pt x="13359" y="390"/>
                </a:lnTo>
                <a:lnTo>
                  <a:pt x="13334" y="317"/>
                </a:lnTo>
                <a:lnTo>
                  <a:pt x="13286" y="292"/>
                </a:lnTo>
                <a:lnTo>
                  <a:pt x="13237" y="268"/>
                </a:lnTo>
                <a:lnTo>
                  <a:pt x="13164" y="244"/>
                </a:lnTo>
                <a:lnTo>
                  <a:pt x="9903" y="73"/>
                </a:lnTo>
                <a:lnTo>
                  <a:pt x="8249" y="25"/>
                </a:lnTo>
                <a:lnTo>
                  <a:pt x="66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24;p33"/>
          <p:cNvSpPr txBox="1">
            <a:spLocks/>
          </p:cNvSpPr>
          <p:nvPr/>
        </p:nvSpPr>
        <p:spPr>
          <a:xfrm>
            <a:off x="3299744" y="3167903"/>
            <a:ext cx="2690525" cy="12480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600"/>
              </a:spcBef>
              <a:spcAft>
                <a:spcPts val="0"/>
              </a:spcAft>
              <a:buClr>
                <a:schemeClr val="dk2"/>
              </a:buClr>
              <a:buSzPts val="1600"/>
              <a:buFont typeface="Patrick Hand"/>
              <a:buChar char="&gt;"/>
              <a:defRPr sz="1600" b="0" i="0" u="none" strike="noStrike" cap="none">
                <a:solidFill>
                  <a:schemeClr val="dk1"/>
                </a:solidFill>
                <a:latin typeface="Patrick Hand"/>
                <a:ea typeface="Patrick Hand"/>
                <a:cs typeface="Patrick Hand"/>
                <a:sym typeface="Patrick Hand"/>
              </a:defRPr>
            </a:lvl1pPr>
            <a:lvl2pPr marL="914400" marR="0" lvl="1"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2pPr>
            <a:lvl3pPr marL="1371600" marR="0" lvl="2"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3pPr>
            <a:lvl4pPr marL="1828800" marR="0" lvl="3"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4pPr>
            <a:lvl5pPr marL="2286000" marR="0" lvl="4"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5pPr>
            <a:lvl6pPr marL="2743200" marR="0" lvl="5"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6pPr>
            <a:lvl7pPr marL="3200400" marR="0" lvl="6"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7pPr>
            <a:lvl8pPr marL="3657600" marR="0" lvl="7"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8pPr>
            <a:lvl9pPr marL="4114800" marR="0" lvl="8"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9pPr>
          </a:lstStyle>
          <a:p>
            <a:pPr marL="0" indent="0" algn="ctr">
              <a:buFont typeface="Patrick Hand"/>
              <a:buNone/>
            </a:pPr>
            <a:r>
              <a:rPr lang="vi-VN" sz="2400" b="1" dirty="0">
                <a:solidFill>
                  <a:schemeClr val="accent4">
                    <a:lumMod val="75000"/>
                  </a:schemeClr>
                </a:solidFill>
              </a:rPr>
              <a:t>6</a:t>
            </a:r>
            <a:r>
              <a:rPr lang="en-US" sz="2400" b="1" dirty="0">
                <a:solidFill>
                  <a:schemeClr val="accent4">
                    <a:lumMod val="75000"/>
                  </a:schemeClr>
                </a:solidFill>
              </a:rPr>
              <a:t>. </a:t>
            </a:r>
            <a:r>
              <a:rPr lang="vi-VN" sz="2400" b="1" dirty="0">
                <a:solidFill>
                  <a:schemeClr val="accent1">
                    <a:lumMod val="75000"/>
                  </a:schemeClr>
                </a:solidFill>
              </a:rPr>
              <a:t>Thư viện arduino</a:t>
            </a:r>
            <a:endParaRPr lang="en-US" sz="2400" b="1" dirty="0">
              <a:solidFill>
                <a:schemeClr val="accent1">
                  <a:lumMod val="75000"/>
                </a:schemeClr>
              </a:solidFill>
            </a:endParaRPr>
          </a:p>
        </p:txBody>
      </p:sp>
      <p:sp>
        <p:nvSpPr>
          <p:cNvPr id="13" name="Google Shape;224;p33"/>
          <p:cNvSpPr txBox="1">
            <a:spLocks/>
          </p:cNvSpPr>
          <p:nvPr/>
        </p:nvSpPr>
        <p:spPr>
          <a:xfrm>
            <a:off x="5987355" y="3446364"/>
            <a:ext cx="2690525" cy="12480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600"/>
              </a:spcBef>
              <a:spcAft>
                <a:spcPts val="0"/>
              </a:spcAft>
              <a:buClr>
                <a:schemeClr val="dk2"/>
              </a:buClr>
              <a:buSzPts val="1600"/>
              <a:buFont typeface="Patrick Hand"/>
              <a:buChar char="&gt;"/>
              <a:defRPr sz="1600" b="0" i="0" u="none" strike="noStrike" cap="none">
                <a:solidFill>
                  <a:schemeClr val="dk1"/>
                </a:solidFill>
                <a:latin typeface="Patrick Hand"/>
                <a:ea typeface="Patrick Hand"/>
                <a:cs typeface="Patrick Hand"/>
                <a:sym typeface="Patrick Hand"/>
              </a:defRPr>
            </a:lvl1pPr>
            <a:lvl2pPr marL="914400" marR="0" lvl="1"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2pPr>
            <a:lvl3pPr marL="1371600" marR="0" lvl="2"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3pPr>
            <a:lvl4pPr marL="1828800" marR="0" lvl="3"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4pPr>
            <a:lvl5pPr marL="2286000" marR="0" lvl="4"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5pPr>
            <a:lvl6pPr marL="2743200" marR="0" lvl="5"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6pPr>
            <a:lvl7pPr marL="3200400" marR="0" lvl="6"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7pPr>
            <a:lvl8pPr marL="3657600" marR="0" lvl="7"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8pPr>
            <a:lvl9pPr marL="4114800" marR="0" lvl="8" indent="-330200" algn="l" rtl="0">
              <a:lnSpc>
                <a:spcPct val="100000"/>
              </a:lnSpc>
              <a:spcBef>
                <a:spcPts val="0"/>
              </a:spcBef>
              <a:spcAft>
                <a:spcPts val="0"/>
              </a:spcAft>
              <a:buClr>
                <a:schemeClr val="dk2"/>
              </a:buClr>
              <a:buSzPts val="1600"/>
              <a:buFont typeface="Patrick Hand"/>
              <a:buChar char="-"/>
              <a:defRPr sz="1600" b="0" i="0" u="none" strike="noStrike" cap="none">
                <a:solidFill>
                  <a:schemeClr val="dk1"/>
                </a:solidFill>
                <a:latin typeface="Patrick Hand"/>
                <a:ea typeface="Patrick Hand"/>
                <a:cs typeface="Patrick Hand"/>
                <a:sym typeface="Patrick Hand"/>
              </a:defRPr>
            </a:lvl9pPr>
          </a:lstStyle>
          <a:p>
            <a:pPr marL="0" indent="0" algn="ctr">
              <a:buNone/>
            </a:pPr>
            <a:r>
              <a:rPr lang="vi-VN" sz="2400" b="1" dirty="0">
                <a:solidFill>
                  <a:schemeClr val="accent4">
                    <a:lumMod val="75000"/>
                  </a:schemeClr>
                </a:solidFill>
              </a:rPr>
              <a:t>7</a:t>
            </a:r>
            <a:r>
              <a:rPr lang="en-US" sz="2400" b="1" dirty="0">
                <a:solidFill>
                  <a:schemeClr val="accent4">
                    <a:lumMod val="75000"/>
                  </a:schemeClr>
                </a:solidFill>
              </a:rPr>
              <a:t>. </a:t>
            </a:r>
            <a:r>
              <a:rPr lang="vi-VN" sz="2400" b="1" dirty="0">
                <a:solidFill>
                  <a:schemeClr val="accent1">
                    <a:lumMod val="75000"/>
                  </a:schemeClr>
                </a:solidFill>
              </a:rPr>
              <a:t>Arduino ide và lập trình cho arduino</a:t>
            </a:r>
            <a:endParaRPr lang="en-US" sz="2400" b="1" dirty="0">
              <a:solidFill>
                <a:schemeClr val="accent1">
                  <a:lumMod val="75000"/>
                </a:schemeClr>
              </a:solidFill>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19">
                                            <p:txEl>
                                              <p:pRg st="0" end="0"/>
                                            </p:txEl>
                                          </p:spTgt>
                                        </p:tgtEl>
                                        <p:attrNameLst>
                                          <p:attrName>style.visibility</p:attrName>
                                        </p:attrNameLst>
                                      </p:cBhvr>
                                      <p:to>
                                        <p:strVal val="visible"/>
                                      </p:to>
                                    </p:set>
                                    <p:animEffect transition="in" filter="wipe(down)">
                                      <p:cBhvr>
                                        <p:cTn id="7" dur="500"/>
                                        <p:tgtEl>
                                          <p:spTgt spid="21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20">
                                            <p:txEl>
                                              <p:pRg st="0" end="0"/>
                                            </p:txEl>
                                          </p:spTgt>
                                        </p:tgtEl>
                                        <p:attrNameLst>
                                          <p:attrName>style.visibility</p:attrName>
                                        </p:attrNameLst>
                                      </p:cBhvr>
                                      <p:to>
                                        <p:strVal val="visible"/>
                                      </p:to>
                                    </p:set>
                                    <p:animEffect transition="in" filter="wipe(down)">
                                      <p:cBhvr>
                                        <p:cTn id="12" dur="500"/>
                                        <p:tgtEl>
                                          <p:spTgt spid="22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20">
                                            <p:txEl>
                                              <p:pRg st="1" end="1"/>
                                            </p:txEl>
                                          </p:spTgt>
                                        </p:tgtEl>
                                        <p:attrNameLst>
                                          <p:attrName>style.visibility</p:attrName>
                                        </p:attrNameLst>
                                      </p:cBhvr>
                                      <p:to>
                                        <p:strVal val="visible"/>
                                      </p:to>
                                    </p:set>
                                    <p:animEffect transition="in" filter="wipe(down)">
                                      <p:cBhvr>
                                        <p:cTn id="17" dur="500"/>
                                        <p:tgtEl>
                                          <p:spTgt spid="220">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221">
                                            <p:txEl>
                                              <p:pRg st="0" end="0"/>
                                            </p:txEl>
                                          </p:spTgt>
                                        </p:tgtEl>
                                        <p:attrNameLst>
                                          <p:attrName>style.visibility</p:attrName>
                                        </p:attrNameLst>
                                      </p:cBhvr>
                                      <p:to>
                                        <p:strVal val="visible"/>
                                      </p:to>
                                    </p:set>
                                    <p:animEffect transition="in" filter="wipe(down)">
                                      <p:cBhvr>
                                        <p:cTn id="22" dur="500"/>
                                        <p:tgtEl>
                                          <p:spTgt spid="221">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223">
                                            <p:txEl>
                                              <p:pRg st="0" end="0"/>
                                            </p:txEl>
                                          </p:spTgt>
                                        </p:tgtEl>
                                        <p:attrNameLst>
                                          <p:attrName>style.visibility</p:attrName>
                                        </p:attrNameLst>
                                      </p:cBhvr>
                                      <p:to>
                                        <p:strVal val="visible"/>
                                      </p:to>
                                    </p:set>
                                    <p:animEffect transition="in" filter="wipe(down)">
                                      <p:cBhvr>
                                        <p:cTn id="27" dur="500"/>
                                        <p:tgtEl>
                                          <p:spTgt spid="223">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224">
                                            <p:txEl>
                                              <p:pRg st="0" end="0"/>
                                            </p:txEl>
                                          </p:spTgt>
                                        </p:tgtEl>
                                        <p:attrNameLst>
                                          <p:attrName>style.visibility</p:attrName>
                                        </p:attrNameLst>
                                      </p:cBhvr>
                                      <p:to>
                                        <p:strVal val="visible"/>
                                      </p:to>
                                    </p:set>
                                    <p:animEffect transition="in" filter="wipe(down)">
                                      <p:cBhvr>
                                        <p:cTn id="32" dur="500"/>
                                        <p:tgtEl>
                                          <p:spTgt spid="224">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2">
                                            <p:txEl>
                                              <p:pRg st="0" end="0"/>
                                            </p:txEl>
                                          </p:spTgt>
                                        </p:tgtEl>
                                        <p:attrNameLst>
                                          <p:attrName>style.visibility</p:attrName>
                                        </p:attrNameLst>
                                      </p:cBhvr>
                                      <p:to>
                                        <p:strVal val="visible"/>
                                      </p:to>
                                    </p:set>
                                    <p:animEffect transition="in" filter="wipe(down)">
                                      <p:cBhvr>
                                        <p:cTn id="37" dur="500"/>
                                        <p:tgtEl>
                                          <p:spTgt spid="12">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13">
                                            <p:txEl>
                                              <p:pRg st="0" end="0"/>
                                            </p:txEl>
                                          </p:spTgt>
                                        </p:tgtEl>
                                        <p:attrNameLst>
                                          <p:attrName>style.visibility</p:attrName>
                                        </p:attrNameLst>
                                      </p:cBhvr>
                                      <p:to>
                                        <p:strVal val="visible"/>
                                      </p:to>
                                    </p:set>
                                    <p:animEffect transition="in" filter="wipe(down)">
                                      <p:cBhvr>
                                        <p:cTn id="42"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 grpId="0" build="p"/>
      <p:bldP spid="220" grpId="0" uiExpand="1" build="p"/>
      <p:bldP spid="221" grpId="0" build="p"/>
      <p:bldP spid="223" grpId="0" build="p"/>
      <p:bldP spid="224" grpId="0" build="p"/>
      <p:bldP spid="12" grpId="0" build="p"/>
      <p:bldP spid="13" grpId="0" build="p"/>
    </p:bldLst>
  </p:timing>
</p:sld>
</file>

<file path=ppt/theme/theme1.xml><?xml version="1.0" encoding="utf-8"?>
<a:theme xmlns:a="http://schemas.openxmlformats.org/drawingml/2006/main" name="Talbot template">
  <a:themeElements>
    <a:clrScheme name="Custom 347">
      <a:dk1>
        <a:srgbClr val="393B44"/>
      </a:dk1>
      <a:lt1>
        <a:srgbClr val="FFFFFF"/>
      </a:lt1>
      <a:dk2>
        <a:srgbClr val="98ADBE"/>
      </a:dk2>
      <a:lt2>
        <a:srgbClr val="CDD6DD"/>
      </a:lt2>
      <a:accent1>
        <a:srgbClr val="2768CF"/>
      </a:accent1>
      <a:accent2>
        <a:srgbClr val="39B5D8"/>
      </a:accent2>
      <a:accent3>
        <a:srgbClr val="F16A39"/>
      </a:accent3>
      <a:accent4>
        <a:srgbClr val="DA2323"/>
      </a:accent4>
      <a:accent5>
        <a:srgbClr val="FFE599"/>
      </a:accent5>
      <a:accent6>
        <a:srgbClr val="FFD451"/>
      </a:accent6>
      <a:hlink>
        <a:srgbClr val="0B8FB4"/>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2427</TotalTime>
  <Words>2078</Words>
  <Application>Microsoft Office PowerPoint</Application>
  <PresentationFormat>On-screen Show (16:9)</PresentationFormat>
  <Paragraphs>156</Paragraphs>
  <Slides>35</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Patrick Hand SC</vt:lpstr>
      <vt:lpstr>Times New Roman</vt:lpstr>
      <vt:lpstr>Arial</vt:lpstr>
      <vt:lpstr>Wingdings</vt:lpstr>
      <vt:lpstr>Patrick Hand</vt:lpstr>
      <vt:lpstr>Talbot template</vt:lpstr>
      <vt:lpstr>PowerPoint Presentation</vt:lpstr>
      <vt:lpstr>PowerPoint Presentation</vt:lpstr>
      <vt:lpstr>CHƯƠNG 1: giới thiệu tổng quát về giải pháp</vt:lpstr>
      <vt:lpstr>PowerPoint Presentation</vt:lpstr>
      <vt:lpstr>PowerPoint Presentation</vt:lpstr>
      <vt:lpstr>PowerPoint Presentation</vt:lpstr>
      <vt:lpstr>PowerPoint Presentation</vt:lpstr>
      <vt:lpstr>PHẦN 2:  cấu trúc và tính năng của arduino</vt:lpstr>
      <vt:lpstr>NỘI DUNG</vt:lpstr>
      <vt:lpstr>1. giới thiệu chung về arduino </vt:lpstr>
      <vt:lpstr>2. Arduino UNO R3</vt:lpstr>
      <vt:lpstr>PowerPoint Presentation</vt:lpstr>
      <vt:lpstr>PowerPoint Presentation</vt:lpstr>
      <vt:lpstr>Want big impact? Use big image.</vt:lpstr>
      <vt:lpstr>PowerPoint Presentation</vt:lpstr>
      <vt:lpstr>PowerPoint Presentation</vt:lpstr>
      <vt:lpstr>PowerPoint Presentation</vt:lpstr>
      <vt:lpstr>5. Mạch Hiển Thị 4 Led 7 Đoạn 74HC595 </vt:lpstr>
      <vt:lpstr>PowerPoint Presentation</vt:lpstr>
      <vt:lpstr>PowerPoint Presentation</vt:lpstr>
      <vt:lpstr>PowerPoint Presentation</vt:lpstr>
      <vt:lpstr>PowerPoint Presentation</vt:lpstr>
      <vt:lpstr>PowerPoint Presentation</vt:lpstr>
      <vt:lpstr>CHƯƠNG 3:  THIẾT KẾ, LẬP TRÌNH, LẮP ĐẶT MẠCH THỰC TẾ</vt:lpstr>
      <vt:lpstr>thiết kế, lập trình, lắp đặt mạch thực tế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Huỳnh Thị Kim Mến</dc:creator>
  <cp:lastModifiedBy>Phạm Phú Hiệp</cp:lastModifiedBy>
  <cp:revision>84</cp:revision>
  <dcterms:modified xsi:type="dcterms:W3CDTF">2022-07-11T02:50:40Z</dcterms:modified>
</cp:coreProperties>
</file>